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4"/>
  </p:notesMasterIdLst>
  <p:sldIdLst>
    <p:sldId id="256" r:id="rId2"/>
    <p:sldId id="258" r:id="rId3"/>
    <p:sldId id="264" r:id="rId4"/>
    <p:sldId id="272" r:id="rId5"/>
    <p:sldId id="260" r:id="rId6"/>
    <p:sldId id="313" r:id="rId7"/>
    <p:sldId id="312" r:id="rId8"/>
    <p:sldId id="314" r:id="rId9"/>
    <p:sldId id="259" r:id="rId10"/>
    <p:sldId id="261" r:id="rId11"/>
    <p:sldId id="263" r:id="rId12"/>
    <p:sldId id="315" r:id="rId13"/>
  </p:sldIdLst>
  <p:sldSz cx="9144000" cy="5143500" type="screen16x9"/>
  <p:notesSz cx="6858000" cy="9144000"/>
  <p:embeddedFontLst>
    <p:embeddedFont>
      <p:font typeface="Nanum Gothic" panose="020B0604020202020204" charset="-127"/>
      <p:regular r:id="rId15"/>
      <p:bold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ExtraBold" panose="00000900000000000000" pitchFamily="2" charset="0"/>
      <p:bold r:id="rId21"/>
      <p:boldItalic r:id="rId22"/>
    </p:embeddedFont>
    <p:embeddedFont>
      <p:font typeface="Nunito" pitchFamily="2" charset="0"/>
      <p:regular r:id="rId23"/>
      <p:bold r:id="rId24"/>
      <p:italic r:id="rId25"/>
      <p:boldItalic r:id="rId26"/>
    </p:embeddedFont>
    <p:embeddedFont>
      <p:font typeface="Nunito Medium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FEAEB7-DDFC-46FA-93F5-1F8B1A6236BC}">
  <a:tblStyle styleId="{6EFEAEB7-DDFC-46FA-93F5-1F8B1A6236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26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96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13a4aff8b98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13a4aff8b98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13a4aff8b98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13a4aff8b98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6" name="Google Shape;5366;g11d74dd13ae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7" name="Google Shape;5367;g11d74dd13ae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2406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3bee41f1aa_0_278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13bee41f1aa_0_278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13a4aff8b98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13a4aff8b98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13a4aff8b98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13a4aff8b98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1a8596d4f5_2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1a8596d4f5_2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1a8596d4f5_2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1a8596d4f5_2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39892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1a8596d4f5_2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1a8596d4f5_2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6223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1a8596d4f5_2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1a8596d4f5_2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8044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3a4aff8b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3a4aff8b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75300" y="829149"/>
            <a:ext cx="6593400" cy="17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46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80100" y="2759713"/>
            <a:ext cx="4183800" cy="2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 i="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0"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>
            <a:spLocks noGrp="1"/>
          </p:cNvSpPr>
          <p:nvPr>
            <p:ph type="ctrTitle"/>
          </p:nvPr>
        </p:nvSpPr>
        <p:spPr>
          <a:xfrm>
            <a:off x="2623350" y="961093"/>
            <a:ext cx="3897300" cy="873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6" name="Google Shape;246;p34"/>
          <p:cNvSpPr txBox="1"/>
          <p:nvPr/>
        </p:nvSpPr>
        <p:spPr>
          <a:xfrm>
            <a:off x="1654675" y="4167375"/>
            <a:ext cx="58347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and includes icons by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and infographics &amp; images by</a:t>
            </a:r>
            <a:r>
              <a:rPr lang="en" sz="11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247" name="Google Shape;247;p34"/>
          <p:cNvSpPr txBox="1">
            <a:spLocks noGrp="1"/>
          </p:cNvSpPr>
          <p:nvPr>
            <p:ph type="subTitle" idx="1"/>
          </p:nvPr>
        </p:nvSpPr>
        <p:spPr>
          <a:xfrm>
            <a:off x="2624400" y="2743839"/>
            <a:ext cx="3895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34"/>
          <p:cNvSpPr/>
          <p:nvPr/>
        </p:nvSpPr>
        <p:spPr>
          <a:xfrm>
            <a:off x="-332879" y="646825"/>
            <a:ext cx="1701325" cy="4032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4"/>
          <p:cNvSpPr/>
          <p:nvPr/>
        </p:nvSpPr>
        <p:spPr>
          <a:xfrm>
            <a:off x="8140277" y="695001"/>
            <a:ext cx="1003712" cy="23787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34"/>
          <p:cNvSpPr/>
          <p:nvPr/>
        </p:nvSpPr>
        <p:spPr>
          <a:xfrm rot="5400000">
            <a:off x="78463" y="4910707"/>
            <a:ext cx="1627647" cy="358137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34"/>
          <p:cNvSpPr/>
          <p:nvPr/>
        </p:nvSpPr>
        <p:spPr>
          <a:xfrm rot="-5400000" flipH="1">
            <a:off x="7437888" y="4910707"/>
            <a:ext cx="1627647" cy="358137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5"/>
          <p:cNvSpPr/>
          <p:nvPr/>
        </p:nvSpPr>
        <p:spPr>
          <a:xfrm>
            <a:off x="-385204" y="3667150"/>
            <a:ext cx="1701325" cy="4032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35"/>
          <p:cNvSpPr/>
          <p:nvPr/>
        </p:nvSpPr>
        <p:spPr>
          <a:xfrm rot="5400000">
            <a:off x="-595110" y="4542839"/>
            <a:ext cx="3217346" cy="70792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35"/>
          <p:cNvSpPr/>
          <p:nvPr/>
        </p:nvSpPr>
        <p:spPr>
          <a:xfrm>
            <a:off x="6500221" y="136300"/>
            <a:ext cx="1701325" cy="4032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5"/>
          <p:cNvSpPr/>
          <p:nvPr/>
        </p:nvSpPr>
        <p:spPr>
          <a:xfrm rot="-5400000">
            <a:off x="6521765" y="-107261"/>
            <a:ext cx="3217346" cy="70792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5"/>
          <p:cNvSpPr/>
          <p:nvPr/>
        </p:nvSpPr>
        <p:spPr>
          <a:xfrm>
            <a:off x="8059749" y="1726976"/>
            <a:ext cx="1166512" cy="27645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35"/>
          <p:cNvSpPr/>
          <p:nvPr/>
        </p:nvSpPr>
        <p:spPr>
          <a:xfrm>
            <a:off x="822949" y="4545426"/>
            <a:ext cx="1166512" cy="276457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Google Shape;260;p36"/>
          <p:cNvGrpSpPr/>
          <p:nvPr/>
        </p:nvGrpSpPr>
        <p:grpSpPr>
          <a:xfrm rot="5400000">
            <a:off x="6861422" y="2782455"/>
            <a:ext cx="1664472" cy="3380501"/>
            <a:chOff x="7681603" y="-387311"/>
            <a:chExt cx="1692396" cy="3649861"/>
          </a:xfrm>
        </p:grpSpPr>
        <p:sp>
          <p:nvSpPr>
            <p:cNvPr id="261" name="Google Shape;261;p36"/>
            <p:cNvSpPr/>
            <p:nvPr/>
          </p:nvSpPr>
          <p:spPr>
            <a:xfrm rot="-5400000">
              <a:off x="6702662" y="591631"/>
              <a:ext cx="3649861" cy="1691979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6"/>
            <p:cNvSpPr/>
            <p:nvPr/>
          </p:nvSpPr>
          <p:spPr>
            <a:xfrm rot="-5400000">
              <a:off x="7073410" y="636375"/>
              <a:ext cx="3189669" cy="1411509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Google Shape;263;p36"/>
          <p:cNvSpPr/>
          <p:nvPr/>
        </p:nvSpPr>
        <p:spPr>
          <a:xfrm>
            <a:off x="6684475" y="3466475"/>
            <a:ext cx="948503" cy="22477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8143314" y="2494103"/>
            <a:ext cx="1128125" cy="267342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6"/>
          <p:cNvSpPr/>
          <p:nvPr/>
        </p:nvSpPr>
        <p:spPr>
          <a:xfrm>
            <a:off x="8080306" y="2581135"/>
            <a:ext cx="700953" cy="1563370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36"/>
          <p:cNvSpPr/>
          <p:nvPr/>
        </p:nvSpPr>
        <p:spPr>
          <a:xfrm flipH="1">
            <a:off x="7670468" y="3084434"/>
            <a:ext cx="409837" cy="914078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36"/>
          <p:cNvGrpSpPr/>
          <p:nvPr/>
        </p:nvGrpSpPr>
        <p:grpSpPr>
          <a:xfrm rot="-5400000" flipH="1">
            <a:off x="491847" y="2869480"/>
            <a:ext cx="1664472" cy="3380501"/>
            <a:chOff x="7681603" y="-387311"/>
            <a:chExt cx="1692396" cy="3649861"/>
          </a:xfrm>
        </p:grpSpPr>
        <p:sp>
          <p:nvSpPr>
            <p:cNvPr id="268" name="Google Shape;268;p36"/>
            <p:cNvSpPr/>
            <p:nvPr/>
          </p:nvSpPr>
          <p:spPr>
            <a:xfrm rot="-5400000">
              <a:off x="6702662" y="591631"/>
              <a:ext cx="3649861" cy="1691979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6"/>
            <p:cNvSpPr/>
            <p:nvPr/>
          </p:nvSpPr>
          <p:spPr>
            <a:xfrm rot="-5400000">
              <a:off x="7073410" y="636375"/>
              <a:ext cx="3189669" cy="1411509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0" name="Google Shape;270;p36"/>
          <p:cNvSpPr/>
          <p:nvPr/>
        </p:nvSpPr>
        <p:spPr>
          <a:xfrm flipH="1">
            <a:off x="112688" y="2393725"/>
            <a:ext cx="948503" cy="22477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6"/>
          <p:cNvSpPr/>
          <p:nvPr/>
        </p:nvSpPr>
        <p:spPr>
          <a:xfrm flipH="1">
            <a:off x="2002394" y="4447901"/>
            <a:ext cx="1433230" cy="33964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6"/>
          <p:cNvSpPr/>
          <p:nvPr/>
        </p:nvSpPr>
        <p:spPr>
          <a:xfrm flipH="1">
            <a:off x="236481" y="2668160"/>
            <a:ext cx="700953" cy="1563370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6"/>
          <p:cNvSpPr/>
          <p:nvPr/>
        </p:nvSpPr>
        <p:spPr>
          <a:xfrm>
            <a:off x="937436" y="3171459"/>
            <a:ext cx="409837" cy="914078"/>
          </a:xfrm>
          <a:custGeom>
            <a:avLst/>
            <a:gdLst/>
            <a:ahLst/>
            <a:cxnLst/>
            <a:rect l="l" t="t" r="r" b="b"/>
            <a:pathLst>
              <a:path w="11869" h="26472" extrusionOk="0">
                <a:moveTo>
                  <a:pt x="3136" y="0"/>
                </a:moveTo>
                <a:cubicBezTo>
                  <a:pt x="3136" y="1"/>
                  <a:pt x="3529" y="4229"/>
                  <a:pt x="3824" y="4574"/>
                </a:cubicBezTo>
                <a:cubicBezTo>
                  <a:pt x="4120" y="4918"/>
                  <a:pt x="4610" y="5509"/>
                  <a:pt x="4610" y="5509"/>
                </a:cubicBezTo>
                <a:lnTo>
                  <a:pt x="4610" y="5985"/>
                </a:lnTo>
                <a:cubicBezTo>
                  <a:pt x="4333" y="6152"/>
                  <a:pt x="4161" y="6470"/>
                  <a:pt x="4196" y="6813"/>
                </a:cubicBezTo>
                <a:cubicBezTo>
                  <a:pt x="4210" y="6946"/>
                  <a:pt x="4254" y="7069"/>
                  <a:pt x="4319" y="7177"/>
                </a:cubicBezTo>
                <a:cubicBezTo>
                  <a:pt x="3857" y="7640"/>
                  <a:pt x="1" y="11513"/>
                  <a:pt x="185" y="11605"/>
                </a:cubicBezTo>
                <a:cubicBezTo>
                  <a:pt x="189" y="11607"/>
                  <a:pt x="195" y="11608"/>
                  <a:pt x="202" y="11608"/>
                </a:cubicBezTo>
                <a:cubicBezTo>
                  <a:pt x="514" y="11608"/>
                  <a:pt x="3433" y="9483"/>
                  <a:pt x="3578" y="9147"/>
                </a:cubicBezTo>
                <a:cubicBezTo>
                  <a:pt x="3725" y="8802"/>
                  <a:pt x="4267" y="8213"/>
                  <a:pt x="4364" y="7967"/>
                </a:cubicBezTo>
                <a:cubicBezTo>
                  <a:pt x="4412" y="7848"/>
                  <a:pt x="4527" y="7651"/>
                  <a:pt x="4634" y="7478"/>
                </a:cubicBezTo>
                <a:cubicBezTo>
                  <a:pt x="4689" y="7507"/>
                  <a:pt x="4746" y="7531"/>
                  <a:pt x="4807" y="7550"/>
                </a:cubicBezTo>
                <a:cubicBezTo>
                  <a:pt x="4623" y="10384"/>
                  <a:pt x="4558" y="26472"/>
                  <a:pt x="4558" y="26472"/>
                </a:cubicBezTo>
                <a:lnTo>
                  <a:pt x="6042" y="26472"/>
                </a:lnTo>
                <a:lnTo>
                  <a:pt x="5316" y="7545"/>
                </a:lnTo>
                <a:cubicBezTo>
                  <a:pt x="5556" y="7469"/>
                  <a:pt x="5745" y="7292"/>
                  <a:pt x="5843" y="7068"/>
                </a:cubicBezTo>
                <a:cubicBezTo>
                  <a:pt x="6909" y="7367"/>
                  <a:pt x="10825" y="8470"/>
                  <a:pt x="11309" y="8606"/>
                </a:cubicBezTo>
                <a:cubicBezTo>
                  <a:pt x="11485" y="8655"/>
                  <a:pt x="11593" y="8676"/>
                  <a:pt x="11659" y="8676"/>
                </a:cubicBezTo>
                <a:cubicBezTo>
                  <a:pt x="11804" y="8676"/>
                  <a:pt x="11755" y="8579"/>
                  <a:pt x="11801" y="8471"/>
                </a:cubicBezTo>
                <a:cubicBezTo>
                  <a:pt x="11868" y="8314"/>
                  <a:pt x="8533" y="7127"/>
                  <a:pt x="8196" y="6915"/>
                </a:cubicBezTo>
                <a:cubicBezTo>
                  <a:pt x="8060" y="6829"/>
                  <a:pt x="7832" y="6800"/>
                  <a:pt x="7590" y="6800"/>
                </a:cubicBezTo>
                <a:cubicBezTo>
                  <a:pt x="7234" y="6800"/>
                  <a:pt x="6847" y="6863"/>
                  <a:pt x="6674" y="6904"/>
                </a:cubicBezTo>
                <a:cubicBezTo>
                  <a:pt x="6639" y="6912"/>
                  <a:pt x="6600" y="6915"/>
                  <a:pt x="6557" y="6915"/>
                </a:cubicBezTo>
                <a:cubicBezTo>
                  <a:pt x="6355" y="6915"/>
                  <a:pt x="6083" y="6837"/>
                  <a:pt x="5913" y="6781"/>
                </a:cubicBezTo>
                <a:cubicBezTo>
                  <a:pt x="5916" y="6733"/>
                  <a:pt x="5915" y="6685"/>
                  <a:pt x="5911" y="6635"/>
                </a:cubicBezTo>
                <a:cubicBezTo>
                  <a:pt x="5865" y="6192"/>
                  <a:pt x="5490" y="5862"/>
                  <a:pt x="5054" y="5862"/>
                </a:cubicBezTo>
                <a:cubicBezTo>
                  <a:pt x="5032" y="5862"/>
                  <a:pt x="5010" y="5863"/>
                  <a:pt x="4988" y="5865"/>
                </a:cubicBezTo>
                <a:cubicBezTo>
                  <a:pt x="4678" y="4760"/>
                  <a:pt x="3352" y="88"/>
                  <a:pt x="313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868050" y="1517694"/>
            <a:ext cx="5564700" cy="91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59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236246" y="539499"/>
            <a:ext cx="1196400" cy="74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650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004046" y="2837213"/>
            <a:ext cx="4183800" cy="3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1600" i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713225" y="566047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713100" y="2224475"/>
            <a:ext cx="3858900" cy="192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i="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/>
          <p:nvPr/>
        </p:nvSpPr>
        <p:spPr>
          <a:xfrm rot="5400000">
            <a:off x="-1187550" y="3012084"/>
            <a:ext cx="3801558" cy="836538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/>
          <p:nvPr/>
        </p:nvSpPr>
        <p:spPr>
          <a:xfrm flipH="1">
            <a:off x="8222219" y="1996912"/>
            <a:ext cx="1402567" cy="332393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1684950" y="539500"/>
            <a:ext cx="5774100" cy="174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 Medium"/>
                <a:ea typeface="Nunito Medium"/>
                <a:cs typeface="Nunito Medium"/>
                <a:sym typeface="Nunito Medium"/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1684950" y="2376550"/>
            <a:ext cx="5774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9"/>
          <p:cNvSpPr/>
          <p:nvPr/>
        </p:nvSpPr>
        <p:spPr>
          <a:xfrm flipH="1">
            <a:off x="-560598" y="1012987"/>
            <a:ext cx="1746824" cy="4139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-5400000">
            <a:off x="6975937" y="1011490"/>
            <a:ext cx="2884572" cy="634695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/>
          <p:nvPr/>
        </p:nvSpPr>
        <p:spPr>
          <a:xfrm rot="5400000" flipH="1">
            <a:off x="-716513" y="1011490"/>
            <a:ext cx="2884572" cy="634695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9"/>
          <p:cNvSpPr/>
          <p:nvPr/>
        </p:nvSpPr>
        <p:spPr>
          <a:xfrm flipH="1">
            <a:off x="8100874" y="338550"/>
            <a:ext cx="848101" cy="2009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6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713225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2" hasCustomPrompt="1"/>
          </p:nvPr>
        </p:nvSpPr>
        <p:spPr>
          <a:xfrm>
            <a:off x="713430" y="1565731"/>
            <a:ext cx="25230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angolin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713430" y="1940638"/>
            <a:ext cx="25257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3"/>
          </p:nvPr>
        </p:nvSpPr>
        <p:spPr>
          <a:xfrm>
            <a:off x="713430" y="2251704"/>
            <a:ext cx="25257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4" hasCustomPrompt="1"/>
          </p:nvPr>
        </p:nvSpPr>
        <p:spPr>
          <a:xfrm>
            <a:off x="4185104" y="1565738"/>
            <a:ext cx="25155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angolin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5"/>
          </p:nvPr>
        </p:nvSpPr>
        <p:spPr>
          <a:xfrm>
            <a:off x="4185304" y="1940643"/>
            <a:ext cx="25179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6"/>
          </p:nvPr>
        </p:nvSpPr>
        <p:spPr>
          <a:xfrm>
            <a:off x="4185304" y="2251709"/>
            <a:ext cx="2517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7" hasCustomPrompt="1"/>
          </p:nvPr>
        </p:nvSpPr>
        <p:spPr>
          <a:xfrm>
            <a:off x="2449267" y="3134697"/>
            <a:ext cx="25230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angolin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8"/>
          </p:nvPr>
        </p:nvSpPr>
        <p:spPr>
          <a:xfrm>
            <a:off x="2449367" y="3509604"/>
            <a:ext cx="25257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9"/>
          </p:nvPr>
        </p:nvSpPr>
        <p:spPr>
          <a:xfrm>
            <a:off x="2449367" y="3820670"/>
            <a:ext cx="25257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3" hasCustomPrompt="1"/>
          </p:nvPr>
        </p:nvSpPr>
        <p:spPr>
          <a:xfrm>
            <a:off x="5913441" y="3139001"/>
            <a:ext cx="25155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Pangolin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4"/>
          </p:nvPr>
        </p:nvSpPr>
        <p:spPr>
          <a:xfrm>
            <a:off x="5913441" y="3513906"/>
            <a:ext cx="2517900" cy="36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None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5"/>
          </p:nvPr>
        </p:nvSpPr>
        <p:spPr>
          <a:xfrm>
            <a:off x="5913441" y="3824971"/>
            <a:ext cx="2517900" cy="548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i="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4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>
            <a:spLocks noGrp="1"/>
          </p:cNvSpPr>
          <p:nvPr>
            <p:ph type="subTitle" idx="1"/>
          </p:nvPr>
        </p:nvSpPr>
        <p:spPr>
          <a:xfrm>
            <a:off x="1073075" y="2365588"/>
            <a:ext cx="1902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subTitle" idx="2"/>
          </p:nvPr>
        </p:nvSpPr>
        <p:spPr>
          <a:xfrm>
            <a:off x="3621000" y="3051388"/>
            <a:ext cx="1902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3"/>
          </p:nvPr>
        </p:nvSpPr>
        <p:spPr>
          <a:xfrm>
            <a:off x="6168925" y="2365588"/>
            <a:ext cx="1902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subTitle" idx="4"/>
          </p:nvPr>
        </p:nvSpPr>
        <p:spPr>
          <a:xfrm>
            <a:off x="1073075" y="2664798"/>
            <a:ext cx="19020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23"/>
          <p:cNvSpPr txBox="1">
            <a:spLocks noGrp="1"/>
          </p:cNvSpPr>
          <p:nvPr>
            <p:ph type="subTitle" idx="5"/>
          </p:nvPr>
        </p:nvSpPr>
        <p:spPr>
          <a:xfrm>
            <a:off x="3621000" y="3350561"/>
            <a:ext cx="1902000" cy="10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6"/>
          </p:nvPr>
        </p:nvSpPr>
        <p:spPr>
          <a:xfrm>
            <a:off x="6168925" y="2664798"/>
            <a:ext cx="1902000" cy="10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 sz="2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3"/>
          <p:cNvSpPr/>
          <p:nvPr/>
        </p:nvSpPr>
        <p:spPr>
          <a:xfrm flipH="1">
            <a:off x="-566669" y="4313825"/>
            <a:ext cx="2762236" cy="607804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3"/>
          <p:cNvSpPr/>
          <p:nvPr/>
        </p:nvSpPr>
        <p:spPr>
          <a:xfrm>
            <a:off x="7049656" y="4313825"/>
            <a:ext cx="2762236" cy="607804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3"/>
          <p:cNvSpPr/>
          <p:nvPr/>
        </p:nvSpPr>
        <p:spPr>
          <a:xfrm flipH="1">
            <a:off x="7761244" y="4252027"/>
            <a:ext cx="1543267" cy="36569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3"/>
          <p:cNvSpPr/>
          <p:nvPr/>
        </p:nvSpPr>
        <p:spPr>
          <a:xfrm flipH="1">
            <a:off x="-470859" y="3673800"/>
            <a:ext cx="1184099" cy="2806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3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5"/>
          <p:cNvSpPr txBox="1">
            <a:spLocks noGrp="1"/>
          </p:cNvSpPr>
          <p:nvPr>
            <p:ph type="subTitle" idx="1"/>
          </p:nvPr>
        </p:nvSpPr>
        <p:spPr>
          <a:xfrm>
            <a:off x="1301651" y="1693170"/>
            <a:ext cx="204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subTitle" idx="2"/>
          </p:nvPr>
        </p:nvSpPr>
        <p:spPr>
          <a:xfrm>
            <a:off x="1301651" y="2013885"/>
            <a:ext cx="20460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3"/>
          </p:nvPr>
        </p:nvSpPr>
        <p:spPr>
          <a:xfrm>
            <a:off x="6384739" y="1693170"/>
            <a:ext cx="204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subTitle" idx="4"/>
          </p:nvPr>
        </p:nvSpPr>
        <p:spPr>
          <a:xfrm>
            <a:off x="6384739" y="2013885"/>
            <a:ext cx="20460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subTitle" idx="5"/>
          </p:nvPr>
        </p:nvSpPr>
        <p:spPr>
          <a:xfrm>
            <a:off x="1301369" y="3378448"/>
            <a:ext cx="204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25"/>
          <p:cNvSpPr txBox="1">
            <a:spLocks noGrp="1"/>
          </p:cNvSpPr>
          <p:nvPr>
            <p:ph type="subTitle" idx="6"/>
          </p:nvPr>
        </p:nvSpPr>
        <p:spPr>
          <a:xfrm>
            <a:off x="1301369" y="3697978"/>
            <a:ext cx="20460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5"/>
          <p:cNvSpPr txBox="1">
            <a:spLocks noGrp="1"/>
          </p:cNvSpPr>
          <p:nvPr>
            <p:ph type="subTitle" idx="7"/>
          </p:nvPr>
        </p:nvSpPr>
        <p:spPr>
          <a:xfrm>
            <a:off x="6384739" y="3378448"/>
            <a:ext cx="204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 sz="2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25"/>
          <p:cNvSpPr txBox="1">
            <a:spLocks noGrp="1"/>
          </p:cNvSpPr>
          <p:nvPr>
            <p:ph type="subTitle" idx="8"/>
          </p:nvPr>
        </p:nvSpPr>
        <p:spPr>
          <a:xfrm>
            <a:off x="6384739" y="3699153"/>
            <a:ext cx="20460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22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>
            <a:spLocks noGrp="1"/>
          </p:cNvSpPr>
          <p:nvPr>
            <p:ph type="title" hasCustomPrompt="1"/>
          </p:nvPr>
        </p:nvSpPr>
        <p:spPr>
          <a:xfrm>
            <a:off x="2587204" y="1597173"/>
            <a:ext cx="127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1"/>
          </p:nvPr>
        </p:nvSpPr>
        <p:spPr>
          <a:xfrm>
            <a:off x="3861907" y="1973790"/>
            <a:ext cx="38580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8"/>
          <p:cNvSpPr txBox="1">
            <a:spLocks noGrp="1"/>
          </p:cNvSpPr>
          <p:nvPr>
            <p:ph type="title" idx="2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8" name="Google Shape;208;p28"/>
          <p:cNvSpPr txBox="1">
            <a:spLocks noGrp="1"/>
          </p:cNvSpPr>
          <p:nvPr>
            <p:ph type="title" idx="3" hasCustomPrompt="1"/>
          </p:nvPr>
        </p:nvSpPr>
        <p:spPr>
          <a:xfrm>
            <a:off x="2587204" y="2709997"/>
            <a:ext cx="127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p28"/>
          <p:cNvSpPr txBox="1">
            <a:spLocks noGrp="1"/>
          </p:cNvSpPr>
          <p:nvPr>
            <p:ph type="subTitle" idx="4"/>
          </p:nvPr>
        </p:nvSpPr>
        <p:spPr>
          <a:xfrm>
            <a:off x="3861907" y="3086613"/>
            <a:ext cx="38580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8"/>
          <p:cNvSpPr txBox="1">
            <a:spLocks noGrp="1"/>
          </p:cNvSpPr>
          <p:nvPr>
            <p:ph type="title" idx="5" hasCustomPrompt="1"/>
          </p:nvPr>
        </p:nvSpPr>
        <p:spPr>
          <a:xfrm>
            <a:off x="2587204" y="3822822"/>
            <a:ext cx="12747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 b="0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6"/>
          </p:nvPr>
        </p:nvSpPr>
        <p:spPr>
          <a:xfrm>
            <a:off x="3861907" y="4199435"/>
            <a:ext cx="38580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i="0">
                <a:latin typeface="Nunito"/>
                <a:ea typeface="Nunito"/>
                <a:cs typeface="Nunito"/>
                <a:sym typeface="Nuni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28"/>
          <p:cNvSpPr txBox="1">
            <a:spLocks noGrp="1"/>
          </p:cNvSpPr>
          <p:nvPr>
            <p:ph type="subTitle" idx="7"/>
          </p:nvPr>
        </p:nvSpPr>
        <p:spPr>
          <a:xfrm>
            <a:off x="3861939" y="1597173"/>
            <a:ext cx="3858000" cy="4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28"/>
          <p:cNvSpPr txBox="1">
            <a:spLocks noGrp="1"/>
          </p:cNvSpPr>
          <p:nvPr>
            <p:ph type="subTitle" idx="8"/>
          </p:nvPr>
        </p:nvSpPr>
        <p:spPr>
          <a:xfrm>
            <a:off x="3861939" y="2709997"/>
            <a:ext cx="3858000" cy="4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28"/>
          <p:cNvSpPr txBox="1">
            <a:spLocks noGrp="1"/>
          </p:cNvSpPr>
          <p:nvPr>
            <p:ph type="subTitle" idx="9"/>
          </p:nvPr>
        </p:nvSpPr>
        <p:spPr>
          <a:xfrm>
            <a:off x="3861939" y="3822822"/>
            <a:ext cx="3858000" cy="4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 b="1" i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28"/>
          <p:cNvSpPr/>
          <p:nvPr/>
        </p:nvSpPr>
        <p:spPr>
          <a:xfrm rot="-5400000" flipH="1">
            <a:off x="6930709" y="4054491"/>
            <a:ext cx="3228757" cy="71046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8"/>
          <p:cNvSpPr/>
          <p:nvPr/>
        </p:nvSpPr>
        <p:spPr>
          <a:xfrm rot="5400000" flipH="1">
            <a:off x="-1015466" y="1117004"/>
            <a:ext cx="3228757" cy="71046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2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8"/>
          <p:cNvSpPr/>
          <p:nvPr/>
        </p:nvSpPr>
        <p:spPr>
          <a:xfrm>
            <a:off x="7442709" y="4409226"/>
            <a:ext cx="1759594" cy="41699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-251123" y="4138763"/>
            <a:ext cx="1337034" cy="316864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5" r:id="rId4"/>
    <p:sldLayoutId id="2147483658" r:id="rId5"/>
    <p:sldLayoutId id="2147483659" r:id="rId6"/>
    <p:sldLayoutId id="2147483669" r:id="rId7"/>
    <p:sldLayoutId id="2147483671" r:id="rId8"/>
    <p:sldLayoutId id="2147483674" r:id="rId9"/>
    <p:sldLayoutId id="2147483680" r:id="rId10"/>
    <p:sldLayoutId id="2147483681" r:id="rId11"/>
    <p:sldLayoutId id="214748368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40"/>
          <p:cNvGrpSpPr/>
          <p:nvPr/>
        </p:nvGrpSpPr>
        <p:grpSpPr>
          <a:xfrm>
            <a:off x="-582025" y="-217309"/>
            <a:ext cx="4596223" cy="2142865"/>
            <a:chOff x="-582025" y="-217309"/>
            <a:chExt cx="4596223" cy="2142865"/>
          </a:xfrm>
        </p:grpSpPr>
        <p:sp>
          <p:nvSpPr>
            <p:cNvPr id="285" name="Google Shape;285;p40"/>
            <p:cNvSpPr/>
            <p:nvPr/>
          </p:nvSpPr>
          <p:spPr>
            <a:xfrm rot="10800000">
              <a:off x="-582025" y="-204938"/>
              <a:ext cx="4596223" cy="2130494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0"/>
            <p:cNvSpPr/>
            <p:nvPr/>
          </p:nvSpPr>
          <p:spPr>
            <a:xfrm rot="10800000">
              <a:off x="-430480" y="-217309"/>
              <a:ext cx="4016710" cy="1777647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40"/>
          <p:cNvSpPr/>
          <p:nvPr/>
        </p:nvSpPr>
        <p:spPr>
          <a:xfrm>
            <a:off x="1003800" y="539500"/>
            <a:ext cx="7136400" cy="24663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40"/>
          <p:cNvSpPr/>
          <p:nvPr/>
        </p:nvSpPr>
        <p:spPr>
          <a:xfrm>
            <a:off x="2480100" y="2760938"/>
            <a:ext cx="4183800" cy="4572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0"/>
          <p:cNvSpPr txBox="1">
            <a:spLocks noGrp="1"/>
          </p:cNvSpPr>
          <p:nvPr>
            <p:ph type="subTitle" idx="1"/>
          </p:nvPr>
        </p:nvSpPr>
        <p:spPr>
          <a:xfrm>
            <a:off x="2480100" y="2759713"/>
            <a:ext cx="4183800" cy="2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accent6"/>
                </a:solidFill>
              </a:rPr>
              <a:t>Natalie Dela Cruz</a:t>
            </a:r>
            <a:endParaRPr sz="1700" dirty="0">
              <a:solidFill>
                <a:schemeClr val="accent6"/>
              </a:solidFill>
            </a:endParaRPr>
          </a:p>
        </p:txBody>
      </p:sp>
      <p:sp>
        <p:nvSpPr>
          <p:cNvPr id="290" name="Google Shape;290;p40"/>
          <p:cNvSpPr txBox="1">
            <a:spLocks noGrp="1"/>
          </p:cNvSpPr>
          <p:nvPr>
            <p:ph type="ctrTitle"/>
          </p:nvPr>
        </p:nvSpPr>
        <p:spPr>
          <a:xfrm>
            <a:off x="1275300" y="829149"/>
            <a:ext cx="6593400" cy="17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700" dirty="0"/>
              <a:t>Fuel Economy </a:t>
            </a:r>
            <a:r>
              <a:rPr lang="en" sz="4400" dirty="0"/>
              <a:t>Optimization</a:t>
            </a:r>
            <a:endParaRPr sz="5700" dirty="0">
              <a:solidFill>
                <a:schemeClr val="dk1"/>
              </a:solidFill>
            </a:endParaRPr>
          </a:p>
        </p:txBody>
      </p:sp>
      <p:sp>
        <p:nvSpPr>
          <p:cNvPr id="291" name="Google Shape;291;p40"/>
          <p:cNvSpPr/>
          <p:nvPr/>
        </p:nvSpPr>
        <p:spPr>
          <a:xfrm>
            <a:off x="6500145" y="867444"/>
            <a:ext cx="243" cy="122"/>
          </a:xfrm>
          <a:custGeom>
            <a:avLst/>
            <a:gdLst/>
            <a:ahLst/>
            <a:cxnLst/>
            <a:rect l="l" t="t" r="r" b="b"/>
            <a:pathLst>
              <a:path w="2" h="1" extrusionOk="0">
                <a:moveTo>
                  <a:pt x="1" y="0"/>
                </a:moveTo>
                <a:cubicBezTo>
                  <a:pt x="0" y="0"/>
                  <a:pt x="0" y="0"/>
                  <a:pt x="0" y="1"/>
                </a:cubicBezTo>
                <a:lnTo>
                  <a:pt x="2" y="1"/>
                </a:lnTo>
                <a:cubicBezTo>
                  <a:pt x="2" y="1"/>
                  <a:pt x="1" y="0"/>
                  <a:pt x="1" y="0"/>
                </a:cubicBezTo>
                <a:close/>
              </a:path>
            </a:pathLst>
          </a:custGeom>
          <a:solidFill>
            <a:srgbClr val="E4EE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40"/>
          <p:cNvSpPr/>
          <p:nvPr/>
        </p:nvSpPr>
        <p:spPr>
          <a:xfrm>
            <a:off x="6500145" y="863673"/>
            <a:ext cx="6933" cy="3892"/>
          </a:xfrm>
          <a:custGeom>
            <a:avLst/>
            <a:gdLst/>
            <a:ahLst/>
            <a:cxnLst/>
            <a:rect l="l" t="t" r="r" b="b"/>
            <a:pathLst>
              <a:path w="57" h="32" extrusionOk="0">
                <a:moveTo>
                  <a:pt x="57" y="1"/>
                </a:moveTo>
                <a:lnTo>
                  <a:pt x="57" y="1"/>
                </a:lnTo>
                <a:cubicBezTo>
                  <a:pt x="38" y="15"/>
                  <a:pt x="20" y="28"/>
                  <a:pt x="0" y="32"/>
                </a:cubicBezTo>
                <a:lnTo>
                  <a:pt x="2" y="32"/>
                </a:lnTo>
                <a:cubicBezTo>
                  <a:pt x="4" y="31"/>
                  <a:pt x="6" y="31"/>
                  <a:pt x="9" y="31"/>
                </a:cubicBezTo>
                <a:cubicBezTo>
                  <a:pt x="11" y="31"/>
                  <a:pt x="14" y="31"/>
                  <a:pt x="16" y="30"/>
                </a:cubicBezTo>
                <a:cubicBezTo>
                  <a:pt x="30" y="25"/>
                  <a:pt x="44" y="11"/>
                  <a:pt x="57" y="1"/>
                </a:cubicBezTo>
                <a:close/>
              </a:path>
            </a:pathLst>
          </a:custGeom>
          <a:solidFill>
            <a:srgbClr val="007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40"/>
          <p:cNvSpPr/>
          <p:nvPr/>
        </p:nvSpPr>
        <p:spPr>
          <a:xfrm>
            <a:off x="6510363" y="846765"/>
            <a:ext cx="9366" cy="14718"/>
          </a:xfrm>
          <a:custGeom>
            <a:avLst/>
            <a:gdLst/>
            <a:ahLst/>
            <a:cxnLst/>
            <a:rect l="l" t="t" r="r" b="b"/>
            <a:pathLst>
              <a:path w="77" h="121" extrusionOk="0">
                <a:moveTo>
                  <a:pt x="77" y="1"/>
                </a:moveTo>
                <a:cubicBezTo>
                  <a:pt x="53" y="53"/>
                  <a:pt x="27" y="92"/>
                  <a:pt x="1" y="120"/>
                </a:cubicBezTo>
                <a:cubicBezTo>
                  <a:pt x="27" y="92"/>
                  <a:pt x="53" y="53"/>
                  <a:pt x="77" y="1"/>
                </a:cubicBezTo>
                <a:close/>
              </a:path>
            </a:pathLst>
          </a:custGeom>
          <a:solidFill>
            <a:srgbClr val="0075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40"/>
          <p:cNvSpPr/>
          <p:nvPr/>
        </p:nvSpPr>
        <p:spPr>
          <a:xfrm>
            <a:off x="7749975" y="1220613"/>
            <a:ext cx="1433613" cy="339732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0"/>
          <p:cNvSpPr/>
          <p:nvPr/>
        </p:nvSpPr>
        <p:spPr>
          <a:xfrm flipH="1">
            <a:off x="1987044" y="3451679"/>
            <a:ext cx="1433668" cy="339744"/>
          </a:xfrm>
          <a:custGeom>
            <a:avLst/>
            <a:gdLst/>
            <a:ahLst/>
            <a:cxnLst/>
            <a:rect l="l" t="t" r="r" b="b"/>
            <a:pathLst>
              <a:path w="27194" h="6444" extrusionOk="0">
                <a:moveTo>
                  <a:pt x="14158" y="1"/>
                </a:moveTo>
                <a:cubicBezTo>
                  <a:pt x="12412" y="1"/>
                  <a:pt x="10904" y="5406"/>
                  <a:pt x="10904" y="5406"/>
                </a:cubicBezTo>
                <a:cubicBezTo>
                  <a:pt x="10904" y="5406"/>
                  <a:pt x="11216" y="3320"/>
                  <a:pt x="9660" y="3222"/>
                </a:cubicBezTo>
                <a:cubicBezTo>
                  <a:pt x="9625" y="3220"/>
                  <a:pt x="9591" y="3219"/>
                  <a:pt x="9557" y="3219"/>
                </a:cubicBezTo>
                <a:cubicBezTo>
                  <a:pt x="8053" y="3219"/>
                  <a:pt x="6963" y="5303"/>
                  <a:pt x="6963" y="5303"/>
                </a:cubicBezTo>
                <a:lnTo>
                  <a:pt x="0" y="6444"/>
                </a:lnTo>
                <a:lnTo>
                  <a:pt x="27194" y="6444"/>
                </a:lnTo>
                <a:cubicBezTo>
                  <a:pt x="27194" y="6444"/>
                  <a:pt x="20553" y="6029"/>
                  <a:pt x="20139" y="5406"/>
                </a:cubicBezTo>
                <a:cubicBezTo>
                  <a:pt x="19724" y="4784"/>
                  <a:pt x="19030" y="2294"/>
                  <a:pt x="17353" y="2086"/>
                </a:cubicBezTo>
                <a:cubicBezTo>
                  <a:pt x="17284" y="2077"/>
                  <a:pt x="17216" y="2073"/>
                  <a:pt x="17151" y="2073"/>
                </a:cubicBezTo>
                <a:cubicBezTo>
                  <a:pt x="16230" y="2073"/>
                  <a:pt x="15692" y="2882"/>
                  <a:pt x="15412" y="3517"/>
                </a:cubicBezTo>
                <a:lnTo>
                  <a:pt x="15412" y="3517"/>
                </a:lnTo>
                <a:cubicBezTo>
                  <a:pt x="15684" y="2529"/>
                  <a:pt x="15916" y="830"/>
                  <a:pt x="14591" y="115"/>
                </a:cubicBezTo>
                <a:cubicBezTo>
                  <a:pt x="14446" y="37"/>
                  <a:pt x="14301" y="1"/>
                  <a:pt x="141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40"/>
          <p:cNvSpPr/>
          <p:nvPr/>
        </p:nvSpPr>
        <p:spPr>
          <a:xfrm rot="5400000" flipH="1">
            <a:off x="-1174430" y="1363969"/>
            <a:ext cx="4650477" cy="1023285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40"/>
          <p:cNvSpPr/>
          <p:nvPr/>
        </p:nvSpPr>
        <p:spPr>
          <a:xfrm flipH="1">
            <a:off x="2255737" y="40649"/>
            <a:ext cx="1250788" cy="296408"/>
          </a:xfrm>
          <a:custGeom>
            <a:avLst/>
            <a:gdLst/>
            <a:ahLst/>
            <a:cxnLst/>
            <a:rect l="l" t="t" r="r" b="b"/>
            <a:pathLst>
              <a:path w="27194" h="6444" extrusionOk="0">
                <a:moveTo>
                  <a:pt x="14158" y="1"/>
                </a:moveTo>
                <a:cubicBezTo>
                  <a:pt x="12412" y="1"/>
                  <a:pt x="10904" y="5406"/>
                  <a:pt x="10904" y="5406"/>
                </a:cubicBezTo>
                <a:cubicBezTo>
                  <a:pt x="10904" y="5406"/>
                  <a:pt x="11216" y="3320"/>
                  <a:pt x="9660" y="3222"/>
                </a:cubicBezTo>
                <a:cubicBezTo>
                  <a:pt x="9625" y="3220"/>
                  <a:pt x="9591" y="3219"/>
                  <a:pt x="9557" y="3219"/>
                </a:cubicBezTo>
                <a:cubicBezTo>
                  <a:pt x="8053" y="3219"/>
                  <a:pt x="6963" y="5303"/>
                  <a:pt x="6963" y="5303"/>
                </a:cubicBezTo>
                <a:lnTo>
                  <a:pt x="0" y="6444"/>
                </a:lnTo>
                <a:lnTo>
                  <a:pt x="27194" y="6444"/>
                </a:lnTo>
                <a:cubicBezTo>
                  <a:pt x="27194" y="6444"/>
                  <a:pt x="20553" y="6029"/>
                  <a:pt x="20139" y="5406"/>
                </a:cubicBezTo>
                <a:cubicBezTo>
                  <a:pt x="19724" y="4784"/>
                  <a:pt x="19030" y="2294"/>
                  <a:pt x="17353" y="2086"/>
                </a:cubicBezTo>
                <a:cubicBezTo>
                  <a:pt x="17284" y="2077"/>
                  <a:pt x="17216" y="2073"/>
                  <a:pt x="17151" y="2073"/>
                </a:cubicBezTo>
                <a:cubicBezTo>
                  <a:pt x="16230" y="2073"/>
                  <a:pt x="15692" y="2882"/>
                  <a:pt x="15412" y="3517"/>
                </a:cubicBezTo>
                <a:lnTo>
                  <a:pt x="15412" y="3517"/>
                </a:lnTo>
                <a:cubicBezTo>
                  <a:pt x="15684" y="2529"/>
                  <a:pt x="15916" y="830"/>
                  <a:pt x="14591" y="115"/>
                </a:cubicBezTo>
                <a:cubicBezTo>
                  <a:pt x="14446" y="37"/>
                  <a:pt x="14301" y="1"/>
                  <a:pt x="1415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40"/>
          <p:cNvGrpSpPr/>
          <p:nvPr/>
        </p:nvGrpSpPr>
        <p:grpSpPr>
          <a:xfrm>
            <a:off x="3601778" y="2646022"/>
            <a:ext cx="5802645" cy="2629472"/>
            <a:chOff x="3601778" y="2646022"/>
            <a:chExt cx="5802645" cy="2629472"/>
          </a:xfrm>
        </p:grpSpPr>
        <p:sp>
          <p:nvSpPr>
            <p:cNvPr id="299" name="Google Shape;299;p40"/>
            <p:cNvSpPr/>
            <p:nvPr/>
          </p:nvSpPr>
          <p:spPr>
            <a:xfrm>
              <a:off x="4808200" y="3145000"/>
              <a:ext cx="4596223" cy="2130494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0"/>
            <p:cNvSpPr/>
            <p:nvPr/>
          </p:nvSpPr>
          <p:spPr>
            <a:xfrm>
              <a:off x="5227742" y="3389493"/>
              <a:ext cx="4016710" cy="1777647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0"/>
            <p:cNvSpPr/>
            <p:nvPr/>
          </p:nvSpPr>
          <p:spPr>
            <a:xfrm flipH="1">
              <a:off x="7781086" y="3145011"/>
              <a:ext cx="359112" cy="457202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" name="Google Shape;302;p40"/>
            <p:cNvGrpSpPr/>
            <p:nvPr/>
          </p:nvGrpSpPr>
          <p:grpSpPr>
            <a:xfrm>
              <a:off x="3601778" y="2646022"/>
              <a:ext cx="5360615" cy="2242771"/>
              <a:chOff x="3142804" y="2498247"/>
              <a:chExt cx="5895321" cy="2466481"/>
            </a:xfrm>
          </p:grpSpPr>
          <p:sp>
            <p:nvSpPr>
              <p:cNvPr id="303" name="Google Shape;303;p40"/>
              <p:cNvSpPr/>
              <p:nvPr/>
            </p:nvSpPr>
            <p:spPr>
              <a:xfrm>
                <a:off x="8397025" y="3389500"/>
                <a:ext cx="457200" cy="4572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04" name="Google Shape;304;p40"/>
              <p:cNvGrpSpPr/>
              <p:nvPr/>
            </p:nvGrpSpPr>
            <p:grpSpPr>
              <a:xfrm flipH="1">
                <a:off x="3142804" y="2498247"/>
                <a:ext cx="5895321" cy="2466481"/>
                <a:chOff x="2" y="-59054"/>
                <a:chExt cx="9363597" cy="3917537"/>
              </a:xfrm>
            </p:grpSpPr>
            <p:sp>
              <p:nvSpPr>
                <p:cNvPr id="305" name="Google Shape;305;p40"/>
                <p:cNvSpPr/>
                <p:nvPr/>
              </p:nvSpPr>
              <p:spPr>
                <a:xfrm>
                  <a:off x="1959561" y="1398769"/>
                  <a:ext cx="7403909" cy="20917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45" h="17840" extrusionOk="0">
                      <a:moveTo>
                        <a:pt x="27176" y="0"/>
                      </a:moveTo>
                      <a:cubicBezTo>
                        <a:pt x="25084" y="0"/>
                        <a:pt x="22999" y="84"/>
                        <a:pt x="20898" y="390"/>
                      </a:cubicBezTo>
                      <a:cubicBezTo>
                        <a:pt x="18203" y="783"/>
                        <a:pt x="15551" y="1450"/>
                        <a:pt x="12981" y="2349"/>
                      </a:cubicBezTo>
                      <a:cubicBezTo>
                        <a:pt x="11630" y="2821"/>
                        <a:pt x="10275" y="3457"/>
                        <a:pt x="8925" y="4002"/>
                      </a:cubicBezTo>
                      <a:cubicBezTo>
                        <a:pt x="7592" y="4539"/>
                        <a:pt x="6043" y="4745"/>
                        <a:pt x="4792" y="5445"/>
                      </a:cubicBezTo>
                      <a:cubicBezTo>
                        <a:pt x="4181" y="5785"/>
                        <a:pt x="3613" y="6200"/>
                        <a:pt x="3113" y="6676"/>
                      </a:cubicBezTo>
                      <a:cubicBezTo>
                        <a:pt x="3017" y="6768"/>
                        <a:pt x="2923" y="6861"/>
                        <a:pt x="2833" y="6956"/>
                      </a:cubicBezTo>
                      <a:cubicBezTo>
                        <a:pt x="2363" y="7452"/>
                        <a:pt x="1969" y="8010"/>
                        <a:pt x="1672" y="8624"/>
                      </a:cubicBezTo>
                      <a:cubicBezTo>
                        <a:pt x="1477" y="9028"/>
                        <a:pt x="1323" y="9456"/>
                        <a:pt x="1224" y="9907"/>
                      </a:cubicBezTo>
                      <a:cubicBezTo>
                        <a:pt x="947" y="11158"/>
                        <a:pt x="655" y="12408"/>
                        <a:pt x="373" y="13661"/>
                      </a:cubicBezTo>
                      <a:cubicBezTo>
                        <a:pt x="0" y="15322"/>
                        <a:pt x="1493" y="16187"/>
                        <a:pt x="3359" y="16663"/>
                      </a:cubicBezTo>
                      <a:cubicBezTo>
                        <a:pt x="5223" y="17140"/>
                        <a:pt x="17769" y="17839"/>
                        <a:pt x="17769" y="17839"/>
                      </a:cubicBezTo>
                      <a:lnTo>
                        <a:pt x="61256" y="17839"/>
                      </a:lnTo>
                      <a:cubicBezTo>
                        <a:pt x="62299" y="17839"/>
                        <a:pt x="63144" y="16994"/>
                        <a:pt x="63144" y="15951"/>
                      </a:cubicBezTo>
                      <a:lnTo>
                        <a:pt x="63144" y="12677"/>
                      </a:lnTo>
                      <a:cubicBezTo>
                        <a:pt x="63144" y="11444"/>
                        <a:pt x="62466" y="10310"/>
                        <a:pt x="61379" y="9726"/>
                      </a:cubicBezTo>
                      <a:cubicBezTo>
                        <a:pt x="58723" y="8297"/>
                        <a:pt x="52786" y="6231"/>
                        <a:pt x="47267" y="6166"/>
                      </a:cubicBezTo>
                      <a:cubicBezTo>
                        <a:pt x="41012" y="2854"/>
                        <a:pt x="35396" y="166"/>
                        <a:pt x="31433" y="72"/>
                      </a:cubicBezTo>
                      <a:cubicBezTo>
                        <a:pt x="30006" y="39"/>
                        <a:pt x="28589" y="0"/>
                        <a:pt x="27176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6" name="Google Shape;306;p40"/>
                <p:cNvSpPr/>
                <p:nvPr/>
              </p:nvSpPr>
              <p:spPr>
                <a:xfrm>
                  <a:off x="2852690" y="2628297"/>
                  <a:ext cx="5726964" cy="1087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43" h="9271" extrusionOk="0">
                      <a:moveTo>
                        <a:pt x="5230" y="312"/>
                      </a:moveTo>
                      <a:cubicBezTo>
                        <a:pt x="5130" y="312"/>
                        <a:pt x="2986" y="942"/>
                        <a:pt x="2986" y="942"/>
                      </a:cubicBezTo>
                      <a:lnTo>
                        <a:pt x="1306" y="2115"/>
                      </a:lnTo>
                      <a:lnTo>
                        <a:pt x="0" y="4415"/>
                      </a:lnTo>
                      <a:lnTo>
                        <a:pt x="0" y="6669"/>
                      </a:lnTo>
                      <a:cubicBezTo>
                        <a:pt x="889" y="6743"/>
                        <a:pt x="1844" y="6815"/>
                        <a:pt x="2798" y="6884"/>
                      </a:cubicBezTo>
                      <a:cubicBezTo>
                        <a:pt x="3533" y="8302"/>
                        <a:pt x="5014" y="9270"/>
                        <a:pt x="6720" y="9270"/>
                      </a:cubicBezTo>
                      <a:cubicBezTo>
                        <a:pt x="8231" y="9270"/>
                        <a:pt x="9565" y="8511"/>
                        <a:pt x="10361" y="7353"/>
                      </a:cubicBezTo>
                      <a:lnTo>
                        <a:pt x="10880" y="7353"/>
                      </a:lnTo>
                      <a:cubicBezTo>
                        <a:pt x="10931" y="7208"/>
                        <a:pt x="10975" y="7058"/>
                        <a:pt x="10975" y="6968"/>
                      </a:cubicBezTo>
                      <a:cubicBezTo>
                        <a:pt x="10975" y="6747"/>
                        <a:pt x="11136" y="5847"/>
                        <a:pt x="11136" y="5602"/>
                      </a:cubicBezTo>
                      <a:cubicBezTo>
                        <a:pt x="11136" y="5560"/>
                        <a:pt x="11123" y="5498"/>
                        <a:pt x="11100" y="5421"/>
                      </a:cubicBezTo>
                      <a:cubicBezTo>
                        <a:pt x="11124" y="5235"/>
                        <a:pt x="11136" y="5047"/>
                        <a:pt x="11136" y="4854"/>
                      </a:cubicBezTo>
                      <a:cubicBezTo>
                        <a:pt x="11136" y="2706"/>
                        <a:pt x="9601" y="917"/>
                        <a:pt x="7568" y="521"/>
                      </a:cubicBezTo>
                      <a:cubicBezTo>
                        <a:pt x="7519" y="487"/>
                        <a:pt x="7489" y="467"/>
                        <a:pt x="7489" y="467"/>
                      </a:cubicBezTo>
                      <a:cubicBezTo>
                        <a:pt x="7489" y="467"/>
                        <a:pt x="5331" y="312"/>
                        <a:pt x="5230" y="312"/>
                      </a:cubicBezTo>
                      <a:close/>
                      <a:moveTo>
                        <a:pt x="41958" y="1"/>
                      </a:moveTo>
                      <a:lnTo>
                        <a:pt x="40964" y="610"/>
                      </a:lnTo>
                      <a:cubicBezTo>
                        <a:pt x="39604" y="999"/>
                        <a:pt x="38515" y="2023"/>
                        <a:pt x="38033" y="3342"/>
                      </a:cubicBezTo>
                      <a:lnTo>
                        <a:pt x="37838" y="3612"/>
                      </a:lnTo>
                      <a:lnTo>
                        <a:pt x="37802" y="4295"/>
                      </a:lnTo>
                      <a:cubicBezTo>
                        <a:pt x="37780" y="4478"/>
                        <a:pt x="37767" y="4665"/>
                        <a:pt x="37767" y="4854"/>
                      </a:cubicBezTo>
                      <a:cubicBezTo>
                        <a:pt x="37767" y="4893"/>
                        <a:pt x="37768" y="4931"/>
                        <a:pt x="37768" y="4968"/>
                      </a:cubicBezTo>
                      <a:lnTo>
                        <a:pt x="37713" y="6087"/>
                      </a:lnTo>
                      <a:lnTo>
                        <a:pt x="37965" y="7353"/>
                      </a:lnTo>
                      <a:lnTo>
                        <a:pt x="38543" y="7353"/>
                      </a:lnTo>
                      <a:cubicBezTo>
                        <a:pt x="39339" y="8511"/>
                        <a:pt x="40672" y="9270"/>
                        <a:pt x="42184" y="9270"/>
                      </a:cubicBezTo>
                      <a:cubicBezTo>
                        <a:pt x="43695" y="9270"/>
                        <a:pt x="45028" y="8511"/>
                        <a:pt x="45824" y="7353"/>
                      </a:cubicBezTo>
                      <a:lnTo>
                        <a:pt x="48579" y="7353"/>
                      </a:lnTo>
                      <a:cubicBezTo>
                        <a:pt x="48687" y="6921"/>
                        <a:pt x="48843" y="6292"/>
                        <a:pt x="48843" y="6177"/>
                      </a:cubicBezTo>
                      <a:cubicBezTo>
                        <a:pt x="48843" y="6001"/>
                        <a:pt x="48283" y="3611"/>
                        <a:pt x="48283" y="3611"/>
                      </a:cubicBezTo>
                      <a:cubicBezTo>
                        <a:pt x="48283" y="3611"/>
                        <a:pt x="46977" y="1804"/>
                        <a:pt x="46915" y="1711"/>
                      </a:cubicBezTo>
                      <a:cubicBezTo>
                        <a:pt x="46853" y="1618"/>
                        <a:pt x="44655" y="312"/>
                        <a:pt x="44588" y="280"/>
                      </a:cubicBezTo>
                      <a:cubicBezTo>
                        <a:pt x="44522" y="249"/>
                        <a:pt x="41958" y="1"/>
                        <a:pt x="419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7" name="Google Shape;307;p40"/>
                <p:cNvSpPr/>
                <p:nvPr/>
              </p:nvSpPr>
              <p:spPr>
                <a:xfrm>
                  <a:off x="3613086" y="1528335"/>
                  <a:ext cx="3765564" cy="679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15" h="5791" extrusionOk="0">
                      <a:moveTo>
                        <a:pt x="14324" y="0"/>
                      </a:moveTo>
                      <a:cubicBezTo>
                        <a:pt x="9789" y="0"/>
                        <a:pt x="5489" y="605"/>
                        <a:pt x="1326" y="1835"/>
                      </a:cubicBezTo>
                      <a:cubicBezTo>
                        <a:pt x="511" y="2077"/>
                        <a:pt x="0" y="2885"/>
                        <a:pt x="125" y="3726"/>
                      </a:cubicBezTo>
                      <a:lnTo>
                        <a:pt x="126" y="3731"/>
                      </a:lnTo>
                      <a:cubicBezTo>
                        <a:pt x="190" y="4160"/>
                        <a:pt x="549" y="4483"/>
                        <a:pt x="981" y="4501"/>
                      </a:cubicBezTo>
                      <a:lnTo>
                        <a:pt x="31604" y="5790"/>
                      </a:lnTo>
                      <a:cubicBezTo>
                        <a:pt x="31610" y="5790"/>
                        <a:pt x="31616" y="5790"/>
                        <a:pt x="31622" y="5790"/>
                      </a:cubicBezTo>
                      <a:cubicBezTo>
                        <a:pt x="31989" y="5790"/>
                        <a:pt x="32115" y="5292"/>
                        <a:pt x="31784" y="5120"/>
                      </a:cubicBezTo>
                      <a:cubicBezTo>
                        <a:pt x="26685" y="2471"/>
                        <a:pt x="21632" y="167"/>
                        <a:pt x="18139" y="85"/>
                      </a:cubicBezTo>
                      <a:cubicBezTo>
                        <a:pt x="17850" y="78"/>
                        <a:pt x="17532" y="68"/>
                        <a:pt x="17188" y="57"/>
                      </a:cubicBezTo>
                      <a:cubicBezTo>
                        <a:pt x="16356" y="30"/>
                        <a:pt x="15413" y="0"/>
                        <a:pt x="14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8" name="Google Shape;308;p40"/>
                <p:cNvSpPr/>
                <p:nvPr/>
              </p:nvSpPr>
              <p:spPr>
                <a:xfrm>
                  <a:off x="4206512" y="1572774"/>
                  <a:ext cx="1131838" cy="505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53" h="4307" extrusionOk="0">
                      <a:moveTo>
                        <a:pt x="8560" y="0"/>
                      </a:moveTo>
                      <a:cubicBezTo>
                        <a:pt x="8558" y="0"/>
                        <a:pt x="8556" y="0"/>
                        <a:pt x="8554" y="0"/>
                      </a:cubicBezTo>
                      <a:cubicBezTo>
                        <a:pt x="5738" y="40"/>
                        <a:pt x="3041" y="313"/>
                        <a:pt x="404" y="829"/>
                      </a:cubicBezTo>
                      <a:cubicBezTo>
                        <a:pt x="161" y="875"/>
                        <a:pt x="1" y="1110"/>
                        <a:pt x="45" y="1353"/>
                      </a:cubicBezTo>
                      <a:lnTo>
                        <a:pt x="435" y="3581"/>
                      </a:lnTo>
                      <a:cubicBezTo>
                        <a:pt x="473" y="3791"/>
                        <a:pt x="651" y="3948"/>
                        <a:pt x="865" y="3957"/>
                      </a:cubicBezTo>
                      <a:lnTo>
                        <a:pt x="9136" y="4306"/>
                      </a:lnTo>
                      <a:cubicBezTo>
                        <a:pt x="9142" y="4306"/>
                        <a:pt x="9148" y="4306"/>
                        <a:pt x="9155" y="4306"/>
                      </a:cubicBezTo>
                      <a:cubicBezTo>
                        <a:pt x="9436" y="4306"/>
                        <a:pt x="9653" y="4052"/>
                        <a:pt x="9604" y="3771"/>
                      </a:cubicBezTo>
                      <a:lnTo>
                        <a:pt x="9008" y="378"/>
                      </a:lnTo>
                      <a:cubicBezTo>
                        <a:pt x="8970" y="160"/>
                        <a:pt x="8781" y="0"/>
                        <a:pt x="856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40"/>
                <p:cNvSpPr/>
                <p:nvPr/>
              </p:nvSpPr>
              <p:spPr>
                <a:xfrm>
                  <a:off x="5481304" y="1576057"/>
                  <a:ext cx="1829960" cy="5872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07" h="5008" extrusionOk="0">
                      <a:moveTo>
                        <a:pt x="498" y="0"/>
                      </a:moveTo>
                      <a:cubicBezTo>
                        <a:pt x="216" y="0"/>
                        <a:pt x="1" y="255"/>
                        <a:pt x="49" y="535"/>
                      </a:cubicBezTo>
                      <a:lnTo>
                        <a:pt x="663" y="4020"/>
                      </a:lnTo>
                      <a:cubicBezTo>
                        <a:pt x="700" y="4231"/>
                        <a:pt x="878" y="4387"/>
                        <a:pt x="1091" y="4396"/>
                      </a:cubicBezTo>
                      <a:lnTo>
                        <a:pt x="15606" y="5007"/>
                      </a:lnTo>
                      <a:cubicBezTo>
                        <a:pt x="10964" y="2597"/>
                        <a:pt x="5753" y="135"/>
                        <a:pt x="2198" y="51"/>
                      </a:cubicBezTo>
                      <a:cubicBezTo>
                        <a:pt x="1907" y="44"/>
                        <a:pt x="1587" y="34"/>
                        <a:pt x="1240" y="23"/>
                      </a:cubicBezTo>
                      <a:cubicBezTo>
                        <a:pt x="1006" y="16"/>
                        <a:pt x="763" y="8"/>
                        <a:pt x="512" y="1"/>
                      </a:cubicBezTo>
                      <a:cubicBezTo>
                        <a:pt x="507" y="0"/>
                        <a:pt x="502" y="0"/>
                        <a:pt x="49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40"/>
                <p:cNvSpPr/>
                <p:nvPr/>
              </p:nvSpPr>
              <p:spPr>
                <a:xfrm>
                  <a:off x="5665394" y="1598804"/>
                  <a:ext cx="451539" cy="50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51" h="4305" extrusionOk="0">
                      <a:moveTo>
                        <a:pt x="2058" y="0"/>
                      </a:moveTo>
                      <a:lnTo>
                        <a:pt x="0" y="4222"/>
                      </a:lnTo>
                      <a:lnTo>
                        <a:pt x="1951" y="4304"/>
                      </a:lnTo>
                      <a:lnTo>
                        <a:pt x="3851" y="406"/>
                      </a:lnTo>
                      <a:cubicBezTo>
                        <a:pt x="3229" y="232"/>
                        <a:pt x="2629" y="93"/>
                        <a:pt x="2058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1" name="Google Shape;311;p40"/>
                <p:cNvSpPr/>
                <p:nvPr/>
              </p:nvSpPr>
              <p:spPr>
                <a:xfrm>
                  <a:off x="4422378" y="1587196"/>
                  <a:ext cx="454822" cy="463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9" h="3957" extrusionOk="0">
                      <a:moveTo>
                        <a:pt x="3879" y="0"/>
                      </a:moveTo>
                      <a:cubicBezTo>
                        <a:pt x="3176" y="51"/>
                        <a:pt x="2481" y="118"/>
                        <a:pt x="1791" y="200"/>
                      </a:cubicBezTo>
                      <a:lnTo>
                        <a:pt x="0" y="3875"/>
                      </a:lnTo>
                      <a:lnTo>
                        <a:pt x="1950" y="3957"/>
                      </a:lnTo>
                      <a:lnTo>
                        <a:pt x="3879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2" name="Google Shape;312;p40"/>
                <p:cNvSpPr/>
                <p:nvPr/>
              </p:nvSpPr>
              <p:spPr>
                <a:xfrm>
                  <a:off x="7400645" y="2793391"/>
                  <a:ext cx="1035574" cy="1035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2" h="8832" extrusionOk="0">
                      <a:moveTo>
                        <a:pt x="4416" y="1345"/>
                      </a:moveTo>
                      <a:cubicBezTo>
                        <a:pt x="6112" y="1345"/>
                        <a:pt x="7488" y="2720"/>
                        <a:pt x="7488" y="4416"/>
                      </a:cubicBezTo>
                      <a:cubicBezTo>
                        <a:pt x="7488" y="6112"/>
                        <a:pt x="6112" y="7488"/>
                        <a:pt x="4416" y="7488"/>
                      </a:cubicBezTo>
                      <a:cubicBezTo>
                        <a:pt x="2720" y="7488"/>
                        <a:pt x="1345" y="6112"/>
                        <a:pt x="1345" y="4416"/>
                      </a:cubicBezTo>
                      <a:cubicBezTo>
                        <a:pt x="1345" y="2720"/>
                        <a:pt x="2720" y="1345"/>
                        <a:pt x="4416" y="1345"/>
                      </a:cubicBezTo>
                      <a:close/>
                      <a:moveTo>
                        <a:pt x="4416" y="0"/>
                      </a:moveTo>
                      <a:cubicBezTo>
                        <a:pt x="1976" y="0"/>
                        <a:pt x="0" y="1976"/>
                        <a:pt x="0" y="4416"/>
                      </a:cubicBezTo>
                      <a:cubicBezTo>
                        <a:pt x="0" y="6854"/>
                        <a:pt x="1976" y="8832"/>
                        <a:pt x="4416" y="8832"/>
                      </a:cubicBezTo>
                      <a:cubicBezTo>
                        <a:pt x="6854" y="8832"/>
                        <a:pt x="8832" y="6854"/>
                        <a:pt x="8832" y="4416"/>
                      </a:cubicBezTo>
                      <a:cubicBezTo>
                        <a:pt x="8832" y="1978"/>
                        <a:pt x="6854" y="0"/>
                        <a:pt x="44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3" name="Google Shape;313;p40"/>
                <p:cNvSpPr/>
                <p:nvPr/>
              </p:nvSpPr>
              <p:spPr>
                <a:xfrm>
                  <a:off x="7558236" y="2950864"/>
                  <a:ext cx="720399" cy="720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4" h="6145" extrusionOk="0">
                      <a:moveTo>
                        <a:pt x="3072" y="2144"/>
                      </a:moveTo>
                      <a:cubicBezTo>
                        <a:pt x="3001" y="2144"/>
                        <a:pt x="2945" y="2202"/>
                        <a:pt x="2945" y="2273"/>
                      </a:cubicBezTo>
                      <a:cubicBezTo>
                        <a:pt x="2945" y="2344"/>
                        <a:pt x="3001" y="2400"/>
                        <a:pt x="3072" y="2400"/>
                      </a:cubicBezTo>
                      <a:cubicBezTo>
                        <a:pt x="3143" y="2400"/>
                        <a:pt x="3201" y="2344"/>
                        <a:pt x="3201" y="2273"/>
                      </a:cubicBezTo>
                      <a:cubicBezTo>
                        <a:pt x="3201" y="2202"/>
                        <a:pt x="3143" y="2144"/>
                        <a:pt x="3072" y="2144"/>
                      </a:cubicBezTo>
                      <a:close/>
                      <a:moveTo>
                        <a:pt x="2506" y="2379"/>
                      </a:moveTo>
                      <a:cubicBezTo>
                        <a:pt x="2473" y="2379"/>
                        <a:pt x="2441" y="2392"/>
                        <a:pt x="2416" y="2417"/>
                      </a:cubicBezTo>
                      <a:cubicBezTo>
                        <a:pt x="2365" y="2467"/>
                        <a:pt x="2365" y="2547"/>
                        <a:pt x="2416" y="2598"/>
                      </a:cubicBezTo>
                      <a:cubicBezTo>
                        <a:pt x="2441" y="2623"/>
                        <a:pt x="2473" y="2635"/>
                        <a:pt x="2506" y="2635"/>
                      </a:cubicBezTo>
                      <a:cubicBezTo>
                        <a:pt x="2539" y="2635"/>
                        <a:pt x="2572" y="2623"/>
                        <a:pt x="2597" y="2598"/>
                      </a:cubicBezTo>
                      <a:cubicBezTo>
                        <a:pt x="2647" y="2547"/>
                        <a:pt x="2647" y="2467"/>
                        <a:pt x="2597" y="2417"/>
                      </a:cubicBezTo>
                      <a:cubicBezTo>
                        <a:pt x="2572" y="2392"/>
                        <a:pt x="2539" y="2379"/>
                        <a:pt x="2506" y="2379"/>
                      </a:cubicBezTo>
                      <a:close/>
                      <a:moveTo>
                        <a:pt x="3637" y="2379"/>
                      </a:moveTo>
                      <a:cubicBezTo>
                        <a:pt x="3605" y="2379"/>
                        <a:pt x="3572" y="2392"/>
                        <a:pt x="3547" y="2417"/>
                      </a:cubicBezTo>
                      <a:cubicBezTo>
                        <a:pt x="3498" y="2467"/>
                        <a:pt x="3498" y="2547"/>
                        <a:pt x="3547" y="2598"/>
                      </a:cubicBezTo>
                      <a:cubicBezTo>
                        <a:pt x="3572" y="2623"/>
                        <a:pt x="3605" y="2635"/>
                        <a:pt x="3637" y="2635"/>
                      </a:cubicBezTo>
                      <a:cubicBezTo>
                        <a:pt x="3670" y="2635"/>
                        <a:pt x="3703" y="2623"/>
                        <a:pt x="3728" y="2598"/>
                      </a:cubicBezTo>
                      <a:cubicBezTo>
                        <a:pt x="3779" y="2547"/>
                        <a:pt x="3779" y="2467"/>
                        <a:pt x="3728" y="2417"/>
                      </a:cubicBezTo>
                      <a:cubicBezTo>
                        <a:pt x="3703" y="2392"/>
                        <a:pt x="3670" y="2379"/>
                        <a:pt x="3637" y="2379"/>
                      </a:cubicBezTo>
                      <a:close/>
                      <a:moveTo>
                        <a:pt x="2272" y="2944"/>
                      </a:moveTo>
                      <a:cubicBezTo>
                        <a:pt x="2201" y="2944"/>
                        <a:pt x="2143" y="3002"/>
                        <a:pt x="2143" y="3073"/>
                      </a:cubicBezTo>
                      <a:cubicBezTo>
                        <a:pt x="2143" y="3144"/>
                        <a:pt x="2201" y="3200"/>
                        <a:pt x="2272" y="3200"/>
                      </a:cubicBezTo>
                      <a:cubicBezTo>
                        <a:pt x="2343" y="3200"/>
                        <a:pt x="2401" y="3144"/>
                        <a:pt x="2401" y="3073"/>
                      </a:cubicBezTo>
                      <a:cubicBezTo>
                        <a:pt x="2401" y="3002"/>
                        <a:pt x="2343" y="2944"/>
                        <a:pt x="2272" y="2944"/>
                      </a:cubicBezTo>
                      <a:close/>
                      <a:moveTo>
                        <a:pt x="3872" y="2944"/>
                      </a:moveTo>
                      <a:cubicBezTo>
                        <a:pt x="3801" y="2944"/>
                        <a:pt x="3745" y="3002"/>
                        <a:pt x="3745" y="3073"/>
                      </a:cubicBezTo>
                      <a:cubicBezTo>
                        <a:pt x="3745" y="3144"/>
                        <a:pt x="3801" y="3200"/>
                        <a:pt x="3872" y="3200"/>
                      </a:cubicBezTo>
                      <a:cubicBezTo>
                        <a:pt x="3943" y="3200"/>
                        <a:pt x="4001" y="3144"/>
                        <a:pt x="4001" y="3073"/>
                      </a:cubicBezTo>
                      <a:cubicBezTo>
                        <a:pt x="4001" y="3002"/>
                        <a:pt x="3943" y="2944"/>
                        <a:pt x="3872" y="2944"/>
                      </a:cubicBezTo>
                      <a:close/>
                      <a:moveTo>
                        <a:pt x="2506" y="3511"/>
                      </a:moveTo>
                      <a:cubicBezTo>
                        <a:pt x="2473" y="3511"/>
                        <a:pt x="2441" y="3523"/>
                        <a:pt x="2416" y="3548"/>
                      </a:cubicBezTo>
                      <a:cubicBezTo>
                        <a:pt x="2365" y="3599"/>
                        <a:pt x="2365" y="3679"/>
                        <a:pt x="2416" y="3729"/>
                      </a:cubicBezTo>
                      <a:cubicBezTo>
                        <a:pt x="2441" y="3754"/>
                        <a:pt x="2473" y="3767"/>
                        <a:pt x="2506" y="3767"/>
                      </a:cubicBezTo>
                      <a:cubicBezTo>
                        <a:pt x="2539" y="3767"/>
                        <a:pt x="2572" y="3754"/>
                        <a:pt x="2597" y="3729"/>
                      </a:cubicBezTo>
                      <a:cubicBezTo>
                        <a:pt x="2647" y="3679"/>
                        <a:pt x="2647" y="3597"/>
                        <a:pt x="2597" y="3548"/>
                      </a:cubicBezTo>
                      <a:cubicBezTo>
                        <a:pt x="2572" y="3523"/>
                        <a:pt x="2539" y="3511"/>
                        <a:pt x="2506" y="3511"/>
                      </a:cubicBezTo>
                      <a:close/>
                      <a:moveTo>
                        <a:pt x="3637" y="3511"/>
                      </a:moveTo>
                      <a:cubicBezTo>
                        <a:pt x="3605" y="3511"/>
                        <a:pt x="3572" y="3523"/>
                        <a:pt x="3547" y="3548"/>
                      </a:cubicBezTo>
                      <a:cubicBezTo>
                        <a:pt x="3498" y="3599"/>
                        <a:pt x="3498" y="3679"/>
                        <a:pt x="3547" y="3729"/>
                      </a:cubicBezTo>
                      <a:cubicBezTo>
                        <a:pt x="3572" y="3754"/>
                        <a:pt x="3605" y="3767"/>
                        <a:pt x="3638" y="3767"/>
                      </a:cubicBezTo>
                      <a:cubicBezTo>
                        <a:pt x="3671" y="3767"/>
                        <a:pt x="3703" y="3754"/>
                        <a:pt x="3728" y="3729"/>
                      </a:cubicBezTo>
                      <a:cubicBezTo>
                        <a:pt x="3779" y="3679"/>
                        <a:pt x="3779" y="3597"/>
                        <a:pt x="3728" y="3548"/>
                      </a:cubicBezTo>
                      <a:cubicBezTo>
                        <a:pt x="3703" y="3523"/>
                        <a:pt x="3670" y="3511"/>
                        <a:pt x="3637" y="3511"/>
                      </a:cubicBezTo>
                      <a:close/>
                      <a:moveTo>
                        <a:pt x="3072" y="3744"/>
                      </a:moveTo>
                      <a:cubicBezTo>
                        <a:pt x="3001" y="3744"/>
                        <a:pt x="2943" y="3802"/>
                        <a:pt x="2943" y="3873"/>
                      </a:cubicBezTo>
                      <a:cubicBezTo>
                        <a:pt x="2943" y="3944"/>
                        <a:pt x="3001" y="4002"/>
                        <a:pt x="3072" y="4002"/>
                      </a:cubicBezTo>
                      <a:cubicBezTo>
                        <a:pt x="3143" y="4002"/>
                        <a:pt x="3199" y="3944"/>
                        <a:pt x="3199" y="3873"/>
                      </a:cubicBezTo>
                      <a:cubicBezTo>
                        <a:pt x="3199" y="3802"/>
                        <a:pt x="3143" y="3744"/>
                        <a:pt x="3072" y="3744"/>
                      </a:cubicBezTo>
                      <a:close/>
                      <a:moveTo>
                        <a:pt x="3031" y="246"/>
                      </a:moveTo>
                      <a:lnTo>
                        <a:pt x="3031" y="246"/>
                      </a:lnTo>
                      <a:cubicBezTo>
                        <a:pt x="3006" y="420"/>
                        <a:pt x="2990" y="595"/>
                        <a:pt x="2977" y="769"/>
                      </a:cubicBezTo>
                      <a:cubicBezTo>
                        <a:pt x="2959" y="1025"/>
                        <a:pt x="2951" y="1281"/>
                        <a:pt x="2951" y="1537"/>
                      </a:cubicBezTo>
                      <a:cubicBezTo>
                        <a:pt x="2951" y="1657"/>
                        <a:pt x="2953" y="1776"/>
                        <a:pt x="2956" y="1896"/>
                      </a:cubicBezTo>
                      <a:cubicBezTo>
                        <a:pt x="2994" y="1891"/>
                        <a:pt x="3034" y="1890"/>
                        <a:pt x="3072" y="1890"/>
                      </a:cubicBezTo>
                      <a:cubicBezTo>
                        <a:pt x="3112" y="1890"/>
                        <a:pt x="3150" y="1891"/>
                        <a:pt x="3188" y="1896"/>
                      </a:cubicBezTo>
                      <a:cubicBezTo>
                        <a:pt x="3192" y="1776"/>
                        <a:pt x="3194" y="1657"/>
                        <a:pt x="3194" y="1537"/>
                      </a:cubicBezTo>
                      <a:cubicBezTo>
                        <a:pt x="3194" y="1281"/>
                        <a:pt x="3185" y="1025"/>
                        <a:pt x="3168" y="769"/>
                      </a:cubicBezTo>
                      <a:cubicBezTo>
                        <a:pt x="3155" y="595"/>
                        <a:pt x="3139" y="420"/>
                        <a:pt x="3113" y="246"/>
                      </a:cubicBezTo>
                      <a:lnTo>
                        <a:pt x="3113" y="246"/>
                      </a:lnTo>
                      <a:cubicBezTo>
                        <a:pt x="3598" y="253"/>
                        <a:pt x="4053" y="382"/>
                        <a:pt x="4450" y="604"/>
                      </a:cubicBezTo>
                      <a:cubicBezTo>
                        <a:pt x="4341" y="742"/>
                        <a:pt x="4240" y="885"/>
                        <a:pt x="4142" y="1031"/>
                      </a:cubicBezTo>
                      <a:cubicBezTo>
                        <a:pt x="3998" y="1243"/>
                        <a:pt x="3862" y="1460"/>
                        <a:pt x="3735" y="1682"/>
                      </a:cubicBezTo>
                      <a:cubicBezTo>
                        <a:pt x="3676" y="1785"/>
                        <a:pt x="3618" y="1890"/>
                        <a:pt x="3561" y="1995"/>
                      </a:cubicBezTo>
                      <a:cubicBezTo>
                        <a:pt x="3632" y="2027"/>
                        <a:pt x="3698" y="2065"/>
                        <a:pt x="3762" y="2111"/>
                      </a:cubicBezTo>
                      <a:cubicBezTo>
                        <a:pt x="3824" y="2009"/>
                        <a:pt x="3886" y="1907"/>
                        <a:pt x="3946" y="1804"/>
                      </a:cubicBezTo>
                      <a:cubicBezTo>
                        <a:pt x="4074" y="1582"/>
                        <a:pt x="4194" y="1356"/>
                        <a:pt x="4307" y="1125"/>
                      </a:cubicBezTo>
                      <a:cubicBezTo>
                        <a:pt x="4384" y="968"/>
                        <a:pt x="4456" y="809"/>
                        <a:pt x="4522" y="645"/>
                      </a:cubicBezTo>
                      <a:cubicBezTo>
                        <a:pt x="4922" y="885"/>
                        <a:pt x="5260" y="1223"/>
                        <a:pt x="5500" y="1624"/>
                      </a:cubicBezTo>
                      <a:cubicBezTo>
                        <a:pt x="5336" y="1689"/>
                        <a:pt x="5177" y="1763"/>
                        <a:pt x="5020" y="1838"/>
                      </a:cubicBezTo>
                      <a:cubicBezTo>
                        <a:pt x="4789" y="1951"/>
                        <a:pt x="4563" y="2072"/>
                        <a:pt x="4341" y="2200"/>
                      </a:cubicBezTo>
                      <a:cubicBezTo>
                        <a:pt x="4238" y="2259"/>
                        <a:pt x="4136" y="2321"/>
                        <a:pt x="4035" y="2383"/>
                      </a:cubicBezTo>
                      <a:cubicBezTo>
                        <a:pt x="4080" y="2447"/>
                        <a:pt x="4118" y="2513"/>
                        <a:pt x="4151" y="2584"/>
                      </a:cubicBezTo>
                      <a:cubicBezTo>
                        <a:pt x="4255" y="2527"/>
                        <a:pt x="4360" y="2470"/>
                        <a:pt x="4463" y="2410"/>
                      </a:cubicBezTo>
                      <a:cubicBezTo>
                        <a:pt x="4685" y="2283"/>
                        <a:pt x="4903" y="2147"/>
                        <a:pt x="5116" y="2003"/>
                      </a:cubicBezTo>
                      <a:cubicBezTo>
                        <a:pt x="5260" y="1906"/>
                        <a:pt x="5403" y="1804"/>
                        <a:pt x="5541" y="1695"/>
                      </a:cubicBezTo>
                      <a:cubicBezTo>
                        <a:pt x="5763" y="2092"/>
                        <a:pt x="5893" y="2547"/>
                        <a:pt x="5900" y="3032"/>
                      </a:cubicBezTo>
                      <a:cubicBezTo>
                        <a:pt x="5725" y="3007"/>
                        <a:pt x="5551" y="2990"/>
                        <a:pt x="5376" y="2977"/>
                      </a:cubicBezTo>
                      <a:cubicBezTo>
                        <a:pt x="5120" y="2960"/>
                        <a:pt x="4864" y="2952"/>
                        <a:pt x="4609" y="2952"/>
                      </a:cubicBezTo>
                      <a:cubicBezTo>
                        <a:pt x="4488" y="2952"/>
                        <a:pt x="4370" y="2953"/>
                        <a:pt x="4249" y="2957"/>
                      </a:cubicBezTo>
                      <a:cubicBezTo>
                        <a:pt x="4254" y="2995"/>
                        <a:pt x="4255" y="3034"/>
                        <a:pt x="4255" y="3073"/>
                      </a:cubicBezTo>
                      <a:cubicBezTo>
                        <a:pt x="4255" y="3111"/>
                        <a:pt x="4254" y="3151"/>
                        <a:pt x="4249" y="3189"/>
                      </a:cubicBezTo>
                      <a:cubicBezTo>
                        <a:pt x="4370" y="3192"/>
                        <a:pt x="4488" y="3195"/>
                        <a:pt x="4609" y="3195"/>
                      </a:cubicBezTo>
                      <a:cubicBezTo>
                        <a:pt x="4864" y="3195"/>
                        <a:pt x="5120" y="3186"/>
                        <a:pt x="5376" y="3168"/>
                      </a:cubicBezTo>
                      <a:cubicBezTo>
                        <a:pt x="5551" y="3155"/>
                        <a:pt x="5725" y="3140"/>
                        <a:pt x="5900" y="3114"/>
                      </a:cubicBezTo>
                      <a:lnTo>
                        <a:pt x="5900" y="3114"/>
                      </a:lnTo>
                      <a:cubicBezTo>
                        <a:pt x="5893" y="3599"/>
                        <a:pt x="5763" y="4054"/>
                        <a:pt x="5541" y="4451"/>
                      </a:cubicBezTo>
                      <a:cubicBezTo>
                        <a:pt x="5403" y="4342"/>
                        <a:pt x="5260" y="4241"/>
                        <a:pt x="5116" y="4142"/>
                      </a:cubicBezTo>
                      <a:cubicBezTo>
                        <a:pt x="4903" y="3999"/>
                        <a:pt x="4685" y="3863"/>
                        <a:pt x="4463" y="3736"/>
                      </a:cubicBezTo>
                      <a:cubicBezTo>
                        <a:pt x="4360" y="3677"/>
                        <a:pt x="4255" y="3619"/>
                        <a:pt x="4151" y="3562"/>
                      </a:cubicBezTo>
                      <a:cubicBezTo>
                        <a:pt x="4118" y="3633"/>
                        <a:pt x="4080" y="3699"/>
                        <a:pt x="4035" y="3763"/>
                      </a:cubicBezTo>
                      <a:cubicBezTo>
                        <a:pt x="4136" y="3825"/>
                        <a:pt x="4238" y="3887"/>
                        <a:pt x="4341" y="3947"/>
                      </a:cubicBezTo>
                      <a:cubicBezTo>
                        <a:pt x="4563" y="4074"/>
                        <a:pt x="4789" y="4195"/>
                        <a:pt x="5020" y="4308"/>
                      </a:cubicBezTo>
                      <a:cubicBezTo>
                        <a:pt x="5177" y="4383"/>
                        <a:pt x="5336" y="4457"/>
                        <a:pt x="5500" y="4522"/>
                      </a:cubicBezTo>
                      <a:cubicBezTo>
                        <a:pt x="5260" y="4923"/>
                        <a:pt x="4922" y="5261"/>
                        <a:pt x="4522" y="5501"/>
                      </a:cubicBezTo>
                      <a:cubicBezTo>
                        <a:pt x="4456" y="5337"/>
                        <a:pt x="4384" y="5178"/>
                        <a:pt x="4307" y="5021"/>
                      </a:cubicBezTo>
                      <a:cubicBezTo>
                        <a:pt x="4194" y="4790"/>
                        <a:pt x="4074" y="4564"/>
                        <a:pt x="3946" y="4342"/>
                      </a:cubicBezTo>
                      <a:cubicBezTo>
                        <a:pt x="3886" y="4239"/>
                        <a:pt x="3824" y="4137"/>
                        <a:pt x="3762" y="4036"/>
                      </a:cubicBezTo>
                      <a:cubicBezTo>
                        <a:pt x="3698" y="4081"/>
                        <a:pt x="3632" y="4119"/>
                        <a:pt x="3561" y="4152"/>
                      </a:cubicBezTo>
                      <a:cubicBezTo>
                        <a:pt x="3618" y="4256"/>
                        <a:pt x="3676" y="4361"/>
                        <a:pt x="3735" y="4464"/>
                      </a:cubicBezTo>
                      <a:cubicBezTo>
                        <a:pt x="3862" y="4686"/>
                        <a:pt x="3998" y="4904"/>
                        <a:pt x="4142" y="5116"/>
                      </a:cubicBezTo>
                      <a:cubicBezTo>
                        <a:pt x="4240" y="5261"/>
                        <a:pt x="4341" y="5404"/>
                        <a:pt x="4450" y="5542"/>
                      </a:cubicBezTo>
                      <a:cubicBezTo>
                        <a:pt x="4053" y="5764"/>
                        <a:pt x="3598" y="5893"/>
                        <a:pt x="3113" y="5900"/>
                      </a:cubicBezTo>
                      <a:cubicBezTo>
                        <a:pt x="3139" y="5726"/>
                        <a:pt x="3155" y="5551"/>
                        <a:pt x="3168" y="5377"/>
                      </a:cubicBezTo>
                      <a:cubicBezTo>
                        <a:pt x="3185" y="5121"/>
                        <a:pt x="3194" y="4865"/>
                        <a:pt x="3194" y="4610"/>
                      </a:cubicBezTo>
                      <a:cubicBezTo>
                        <a:pt x="3194" y="4489"/>
                        <a:pt x="3192" y="4371"/>
                        <a:pt x="3188" y="4251"/>
                      </a:cubicBezTo>
                      <a:cubicBezTo>
                        <a:pt x="3150" y="4255"/>
                        <a:pt x="3112" y="4256"/>
                        <a:pt x="3072" y="4256"/>
                      </a:cubicBezTo>
                      <a:cubicBezTo>
                        <a:pt x="3034" y="4256"/>
                        <a:pt x="2994" y="4255"/>
                        <a:pt x="2956" y="4251"/>
                      </a:cubicBezTo>
                      <a:cubicBezTo>
                        <a:pt x="2953" y="4371"/>
                        <a:pt x="2951" y="4489"/>
                        <a:pt x="2951" y="4610"/>
                      </a:cubicBezTo>
                      <a:cubicBezTo>
                        <a:pt x="2951" y="4865"/>
                        <a:pt x="2959" y="5121"/>
                        <a:pt x="2977" y="5377"/>
                      </a:cubicBezTo>
                      <a:cubicBezTo>
                        <a:pt x="2990" y="5551"/>
                        <a:pt x="3006" y="5726"/>
                        <a:pt x="3031" y="5900"/>
                      </a:cubicBezTo>
                      <a:cubicBezTo>
                        <a:pt x="2546" y="5893"/>
                        <a:pt x="2091" y="5764"/>
                        <a:pt x="1694" y="5542"/>
                      </a:cubicBezTo>
                      <a:cubicBezTo>
                        <a:pt x="1804" y="5404"/>
                        <a:pt x="1905" y="5261"/>
                        <a:pt x="2003" y="5116"/>
                      </a:cubicBezTo>
                      <a:cubicBezTo>
                        <a:pt x="2146" y="4904"/>
                        <a:pt x="2282" y="4686"/>
                        <a:pt x="2409" y="4464"/>
                      </a:cubicBezTo>
                      <a:cubicBezTo>
                        <a:pt x="2470" y="4361"/>
                        <a:pt x="2528" y="4256"/>
                        <a:pt x="2583" y="4152"/>
                      </a:cubicBezTo>
                      <a:cubicBezTo>
                        <a:pt x="2512" y="4119"/>
                        <a:pt x="2446" y="4081"/>
                        <a:pt x="2384" y="4036"/>
                      </a:cubicBezTo>
                      <a:cubicBezTo>
                        <a:pt x="2320" y="4136"/>
                        <a:pt x="2259" y="4239"/>
                        <a:pt x="2200" y="4342"/>
                      </a:cubicBezTo>
                      <a:cubicBezTo>
                        <a:pt x="2071" y="4564"/>
                        <a:pt x="1950" y="4790"/>
                        <a:pt x="1838" y="5021"/>
                      </a:cubicBezTo>
                      <a:cubicBezTo>
                        <a:pt x="1762" y="5178"/>
                        <a:pt x="1688" y="5337"/>
                        <a:pt x="1623" y="5501"/>
                      </a:cubicBezTo>
                      <a:cubicBezTo>
                        <a:pt x="1222" y="5261"/>
                        <a:pt x="885" y="4923"/>
                        <a:pt x="645" y="4522"/>
                      </a:cubicBezTo>
                      <a:cubicBezTo>
                        <a:pt x="808" y="4457"/>
                        <a:pt x="967" y="4383"/>
                        <a:pt x="1126" y="4308"/>
                      </a:cubicBezTo>
                      <a:cubicBezTo>
                        <a:pt x="1356" y="4195"/>
                        <a:pt x="1582" y="4074"/>
                        <a:pt x="1803" y="3947"/>
                      </a:cubicBezTo>
                      <a:cubicBezTo>
                        <a:pt x="1906" y="3887"/>
                        <a:pt x="2009" y="3825"/>
                        <a:pt x="2111" y="3763"/>
                      </a:cubicBezTo>
                      <a:cubicBezTo>
                        <a:pt x="2066" y="3699"/>
                        <a:pt x="2026" y="3633"/>
                        <a:pt x="1995" y="3562"/>
                      </a:cubicBezTo>
                      <a:cubicBezTo>
                        <a:pt x="1889" y="3619"/>
                        <a:pt x="1784" y="3677"/>
                        <a:pt x="1681" y="3736"/>
                      </a:cubicBezTo>
                      <a:cubicBezTo>
                        <a:pt x="1459" y="3863"/>
                        <a:pt x="1242" y="3999"/>
                        <a:pt x="1030" y="4142"/>
                      </a:cubicBezTo>
                      <a:cubicBezTo>
                        <a:pt x="885" y="4241"/>
                        <a:pt x="743" y="4342"/>
                        <a:pt x="604" y="4451"/>
                      </a:cubicBezTo>
                      <a:cubicBezTo>
                        <a:pt x="381" y="4054"/>
                        <a:pt x="252" y="3599"/>
                        <a:pt x="245" y="3114"/>
                      </a:cubicBezTo>
                      <a:lnTo>
                        <a:pt x="245" y="3114"/>
                      </a:lnTo>
                      <a:cubicBezTo>
                        <a:pt x="419" y="3140"/>
                        <a:pt x="594" y="3155"/>
                        <a:pt x="768" y="3169"/>
                      </a:cubicBezTo>
                      <a:cubicBezTo>
                        <a:pt x="1025" y="3186"/>
                        <a:pt x="1281" y="3195"/>
                        <a:pt x="1537" y="3195"/>
                      </a:cubicBezTo>
                      <a:cubicBezTo>
                        <a:pt x="1656" y="3195"/>
                        <a:pt x="1776" y="3192"/>
                        <a:pt x="1895" y="3189"/>
                      </a:cubicBezTo>
                      <a:cubicBezTo>
                        <a:pt x="1890" y="3151"/>
                        <a:pt x="1889" y="3113"/>
                        <a:pt x="1889" y="3073"/>
                      </a:cubicBezTo>
                      <a:cubicBezTo>
                        <a:pt x="1889" y="3034"/>
                        <a:pt x="1890" y="2995"/>
                        <a:pt x="1895" y="2957"/>
                      </a:cubicBezTo>
                      <a:cubicBezTo>
                        <a:pt x="1776" y="2953"/>
                        <a:pt x="1656" y="2952"/>
                        <a:pt x="1537" y="2952"/>
                      </a:cubicBezTo>
                      <a:cubicBezTo>
                        <a:pt x="1281" y="2952"/>
                        <a:pt x="1025" y="2960"/>
                        <a:pt x="768" y="2977"/>
                      </a:cubicBezTo>
                      <a:cubicBezTo>
                        <a:pt x="594" y="2990"/>
                        <a:pt x="419" y="3007"/>
                        <a:pt x="245" y="3032"/>
                      </a:cubicBezTo>
                      <a:cubicBezTo>
                        <a:pt x="252" y="2547"/>
                        <a:pt x="381" y="2092"/>
                        <a:pt x="604" y="1695"/>
                      </a:cubicBezTo>
                      <a:cubicBezTo>
                        <a:pt x="743" y="1804"/>
                        <a:pt x="885" y="1906"/>
                        <a:pt x="1030" y="2005"/>
                      </a:cubicBezTo>
                      <a:cubicBezTo>
                        <a:pt x="1242" y="2147"/>
                        <a:pt x="1459" y="2283"/>
                        <a:pt x="1681" y="2410"/>
                      </a:cubicBezTo>
                      <a:cubicBezTo>
                        <a:pt x="1784" y="2470"/>
                        <a:pt x="1889" y="2527"/>
                        <a:pt x="1995" y="2584"/>
                      </a:cubicBezTo>
                      <a:cubicBezTo>
                        <a:pt x="2026" y="2513"/>
                        <a:pt x="2066" y="2447"/>
                        <a:pt x="2111" y="2383"/>
                      </a:cubicBezTo>
                      <a:cubicBezTo>
                        <a:pt x="2009" y="2321"/>
                        <a:pt x="1906" y="2259"/>
                        <a:pt x="1803" y="2200"/>
                      </a:cubicBezTo>
                      <a:cubicBezTo>
                        <a:pt x="1582" y="2072"/>
                        <a:pt x="1356" y="1951"/>
                        <a:pt x="1126" y="1838"/>
                      </a:cubicBezTo>
                      <a:cubicBezTo>
                        <a:pt x="967" y="1763"/>
                        <a:pt x="808" y="1689"/>
                        <a:pt x="645" y="1624"/>
                      </a:cubicBezTo>
                      <a:cubicBezTo>
                        <a:pt x="885" y="1223"/>
                        <a:pt x="1222" y="885"/>
                        <a:pt x="1623" y="645"/>
                      </a:cubicBezTo>
                      <a:cubicBezTo>
                        <a:pt x="1688" y="809"/>
                        <a:pt x="1762" y="968"/>
                        <a:pt x="1838" y="1125"/>
                      </a:cubicBezTo>
                      <a:cubicBezTo>
                        <a:pt x="1950" y="1356"/>
                        <a:pt x="2071" y="1582"/>
                        <a:pt x="2200" y="1804"/>
                      </a:cubicBezTo>
                      <a:cubicBezTo>
                        <a:pt x="2259" y="1907"/>
                        <a:pt x="2320" y="2009"/>
                        <a:pt x="2384" y="2111"/>
                      </a:cubicBezTo>
                      <a:cubicBezTo>
                        <a:pt x="2446" y="2065"/>
                        <a:pt x="2512" y="2027"/>
                        <a:pt x="2583" y="1995"/>
                      </a:cubicBezTo>
                      <a:cubicBezTo>
                        <a:pt x="2528" y="1890"/>
                        <a:pt x="2470" y="1785"/>
                        <a:pt x="2409" y="1682"/>
                      </a:cubicBezTo>
                      <a:cubicBezTo>
                        <a:pt x="2282" y="1460"/>
                        <a:pt x="2146" y="1243"/>
                        <a:pt x="2003" y="1031"/>
                      </a:cubicBezTo>
                      <a:cubicBezTo>
                        <a:pt x="1905" y="885"/>
                        <a:pt x="1804" y="742"/>
                        <a:pt x="1694" y="604"/>
                      </a:cubicBezTo>
                      <a:cubicBezTo>
                        <a:pt x="2091" y="382"/>
                        <a:pt x="2546" y="253"/>
                        <a:pt x="3031" y="246"/>
                      </a:cubicBezTo>
                      <a:close/>
                      <a:moveTo>
                        <a:pt x="3072" y="0"/>
                      </a:moveTo>
                      <a:cubicBezTo>
                        <a:pt x="1376" y="0"/>
                        <a:pt x="1" y="1377"/>
                        <a:pt x="1" y="3073"/>
                      </a:cubicBezTo>
                      <a:cubicBezTo>
                        <a:pt x="1" y="4769"/>
                        <a:pt x="1376" y="6145"/>
                        <a:pt x="3072" y="6145"/>
                      </a:cubicBezTo>
                      <a:cubicBezTo>
                        <a:pt x="4768" y="6145"/>
                        <a:pt x="6144" y="4769"/>
                        <a:pt x="6144" y="3073"/>
                      </a:cubicBezTo>
                      <a:cubicBezTo>
                        <a:pt x="6144" y="1377"/>
                        <a:pt x="4768" y="0"/>
                        <a:pt x="307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4" name="Google Shape;314;p40"/>
                <p:cNvSpPr/>
                <p:nvPr/>
              </p:nvSpPr>
              <p:spPr>
                <a:xfrm>
                  <a:off x="2691934" y="2407038"/>
                  <a:ext cx="216565" cy="2165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7" h="1847" extrusionOk="0">
                      <a:moveTo>
                        <a:pt x="923" y="1"/>
                      </a:moveTo>
                      <a:cubicBezTo>
                        <a:pt x="414" y="1"/>
                        <a:pt x="0" y="413"/>
                        <a:pt x="0" y="924"/>
                      </a:cubicBezTo>
                      <a:cubicBezTo>
                        <a:pt x="0" y="1432"/>
                        <a:pt x="414" y="1847"/>
                        <a:pt x="923" y="1847"/>
                      </a:cubicBezTo>
                      <a:cubicBezTo>
                        <a:pt x="1434" y="1847"/>
                        <a:pt x="1846" y="1432"/>
                        <a:pt x="1846" y="924"/>
                      </a:cubicBezTo>
                      <a:cubicBezTo>
                        <a:pt x="1846" y="413"/>
                        <a:pt x="1434" y="1"/>
                        <a:pt x="923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" name="Google Shape;315;p40"/>
                <p:cNvSpPr/>
                <p:nvPr/>
              </p:nvSpPr>
              <p:spPr>
                <a:xfrm>
                  <a:off x="2739656" y="2454761"/>
                  <a:ext cx="121122" cy="1211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3" h="1033" extrusionOk="0">
                      <a:moveTo>
                        <a:pt x="516" y="1"/>
                      </a:moveTo>
                      <a:cubicBezTo>
                        <a:pt x="232" y="1"/>
                        <a:pt x="0" y="231"/>
                        <a:pt x="0" y="517"/>
                      </a:cubicBezTo>
                      <a:cubicBezTo>
                        <a:pt x="0" y="802"/>
                        <a:pt x="232" y="1033"/>
                        <a:pt x="516" y="1033"/>
                      </a:cubicBezTo>
                      <a:cubicBezTo>
                        <a:pt x="802" y="1033"/>
                        <a:pt x="1032" y="802"/>
                        <a:pt x="1032" y="517"/>
                      </a:cubicBezTo>
                      <a:cubicBezTo>
                        <a:pt x="1032" y="231"/>
                        <a:pt x="802" y="1"/>
                        <a:pt x="51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" name="Google Shape;316;p40"/>
                <p:cNvSpPr/>
                <p:nvPr/>
              </p:nvSpPr>
              <p:spPr>
                <a:xfrm>
                  <a:off x="2155611" y="2214272"/>
                  <a:ext cx="6911214" cy="582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943" h="4970" extrusionOk="0">
                      <a:moveTo>
                        <a:pt x="1161" y="1"/>
                      </a:moveTo>
                      <a:cubicBezTo>
                        <a:pt x="1117" y="47"/>
                        <a:pt x="1075" y="94"/>
                        <a:pt x="1032" y="141"/>
                      </a:cubicBezTo>
                      <a:lnTo>
                        <a:pt x="1634" y="141"/>
                      </a:lnTo>
                      <a:cubicBezTo>
                        <a:pt x="1759" y="141"/>
                        <a:pt x="1859" y="243"/>
                        <a:pt x="1859" y="367"/>
                      </a:cubicBezTo>
                      <a:cubicBezTo>
                        <a:pt x="1859" y="491"/>
                        <a:pt x="1759" y="592"/>
                        <a:pt x="1634" y="592"/>
                      </a:cubicBezTo>
                      <a:lnTo>
                        <a:pt x="659" y="592"/>
                      </a:lnTo>
                      <a:cubicBezTo>
                        <a:pt x="405" y="928"/>
                        <a:pt x="184" y="1287"/>
                        <a:pt x="0" y="1669"/>
                      </a:cubicBezTo>
                      <a:lnTo>
                        <a:pt x="1309" y="1669"/>
                      </a:lnTo>
                      <a:cubicBezTo>
                        <a:pt x="2139" y="1669"/>
                        <a:pt x="2928" y="1305"/>
                        <a:pt x="3469" y="676"/>
                      </a:cubicBezTo>
                      <a:lnTo>
                        <a:pt x="3753" y="346"/>
                      </a:lnTo>
                      <a:cubicBezTo>
                        <a:pt x="3831" y="254"/>
                        <a:pt x="3801" y="159"/>
                        <a:pt x="3784" y="122"/>
                      </a:cubicBezTo>
                      <a:cubicBezTo>
                        <a:pt x="3767" y="86"/>
                        <a:pt x="3715" y="1"/>
                        <a:pt x="3595" y="1"/>
                      </a:cubicBezTo>
                      <a:close/>
                      <a:moveTo>
                        <a:pt x="57720" y="2964"/>
                      </a:moveTo>
                      <a:cubicBezTo>
                        <a:pt x="57317" y="2964"/>
                        <a:pt x="56986" y="3290"/>
                        <a:pt x="56986" y="3698"/>
                      </a:cubicBezTo>
                      <a:cubicBezTo>
                        <a:pt x="56986" y="3999"/>
                        <a:pt x="57168" y="4271"/>
                        <a:pt x="57448" y="4381"/>
                      </a:cubicBezTo>
                      <a:lnTo>
                        <a:pt x="57937" y="4576"/>
                      </a:lnTo>
                      <a:lnTo>
                        <a:pt x="58925" y="4969"/>
                      </a:lnTo>
                      <a:cubicBezTo>
                        <a:pt x="58936" y="4855"/>
                        <a:pt x="58942" y="4739"/>
                        <a:pt x="58942" y="4621"/>
                      </a:cubicBezTo>
                      <a:cubicBezTo>
                        <a:pt x="58942" y="4038"/>
                        <a:pt x="58795" y="3489"/>
                        <a:pt x="58536" y="3010"/>
                      </a:cubicBezTo>
                      <a:lnTo>
                        <a:pt x="57763" y="2965"/>
                      </a:lnTo>
                      <a:cubicBezTo>
                        <a:pt x="57749" y="2964"/>
                        <a:pt x="57735" y="2964"/>
                        <a:pt x="57720" y="296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7" name="Google Shape;317;p40"/>
                <p:cNvSpPr/>
                <p:nvPr/>
              </p:nvSpPr>
              <p:spPr>
                <a:xfrm>
                  <a:off x="2" y="-59054"/>
                  <a:ext cx="1311704" cy="33436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87" h="28517" extrusionOk="0">
                      <a:moveTo>
                        <a:pt x="6838" y="2005"/>
                      </a:moveTo>
                      <a:lnTo>
                        <a:pt x="6838" y="3739"/>
                      </a:lnTo>
                      <a:lnTo>
                        <a:pt x="4350" y="3739"/>
                      </a:lnTo>
                      <a:lnTo>
                        <a:pt x="4350" y="2005"/>
                      </a:lnTo>
                      <a:close/>
                      <a:moveTo>
                        <a:pt x="5594" y="12566"/>
                      </a:moveTo>
                      <a:cubicBezTo>
                        <a:pt x="6913" y="12566"/>
                        <a:pt x="7983" y="13636"/>
                        <a:pt x="7983" y="14955"/>
                      </a:cubicBezTo>
                      <a:cubicBezTo>
                        <a:pt x="7983" y="16275"/>
                        <a:pt x="6913" y="17344"/>
                        <a:pt x="5594" y="17344"/>
                      </a:cubicBezTo>
                      <a:cubicBezTo>
                        <a:pt x="4275" y="17344"/>
                        <a:pt x="3205" y="16275"/>
                        <a:pt x="3205" y="14955"/>
                      </a:cubicBezTo>
                      <a:cubicBezTo>
                        <a:pt x="3205" y="13636"/>
                        <a:pt x="4275" y="12566"/>
                        <a:pt x="5594" y="12566"/>
                      </a:cubicBezTo>
                      <a:close/>
                      <a:moveTo>
                        <a:pt x="1625" y="0"/>
                      </a:moveTo>
                      <a:lnTo>
                        <a:pt x="1625" y="26924"/>
                      </a:lnTo>
                      <a:lnTo>
                        <a:pt x="1" y="26924"/>
                      </a:lnTo>
                      <a:lnTo>
                        <a:pt x="1" y="28517"/>
                      </a:lnTo>
                      <a:lnTo>
                        <a:pt x="11187" y="28517"/>
                      </a:lnTo>
                      <a:lnTo>
                        <a:pt x="11187" y="26924"/>
                      </a:lnTo>
                      <a:lnTo>
                        <a:pt x="9563" y="26924"/>
                      </a:lnTo>
                      <a:lnTo>
                        <a:pt x="956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lt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" name="Google Shape;318;p40"/>
                <p:cNvSpPr/>
                <p:nvPr/>
              </p:nvSpPr>
              <p:spPr>
                <a:xfrm>
                  <a:off x="444162" y="130194"/>
                  <a:ext cx="423282" cy="888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0" h="7579" extrusionOk="0">
                      <a:moveTo>
                        <a:pt x="3050" y="392"/>
                      </a:moveTo>
                      <a:lnTo>
                        <a:pt x="3050" y="2125"/>
                      </a:lnTo>
                      <a:lnTo>
                        <a:pt x="562" y="2125"/>
                      </a:lnTo>
                      <a:lnTo>
                        <a:pt x="562" y="392"/>
                      </a:lnTo>
                      <a:close/>
                      <a:moveTo>
                        <a:pt x="1" y="1"/>
                      </a:moveTo>
                      <a:lnTo>
                        <a:pt x="1" y="7578"/>
                      </a:lnTo>
                      <a:lnTo>
                        <a:pt x="3609" y="7578"/>
                      </a:lnTo>
                      <a:lnTo>
                        <a:pt x="360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" name="Google Shape;319;p40"/>
                <p:cNvSpPr/>
                <p:nvPr/>
              </p:nvSpPr>
              <p:spPr>
                <a:xfrm>
                  <a:off x="568804" y="734289"/>
                  <a:ext cx="174120" cy="1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5" h="1484" extrusionOk="0">
                      <a:moveTo>
                        <a:pt x="743" y="1"/>
                      </a:moveTo>
                      <a:cubicBezTo>
                        <a:pt x="333" y="1"/>
                        <a:pt x="1" y="333"/>
                        <a:pt x="1" y="743"/>
                      </a:cubicBezTo>
                      <a:cubicBezTo>
                        <a:pt x="1" y="1151"/>
                        <a:pt x="333" y="1483"/>
                        <a:pt x="743" y="1483"/>
                      </a:cubicBezTo>
                      <a:cubicBezTo>
                        <a:pt x="1153" y="1483"/>
                        <a:pt x="1485" y="1151"/>
                        <a:pt x="1485" y="743"/>
                      </a:cubicBezTo>
                      <a:cubicBezTo>
                        <a:pt x="1485" y="333"/>
                        <a:pt x="1153" y="1"/>
                        <a:pt x="74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" name="Google Shape;320;p40"/>
                <p:cNvSpPr/>
                <p:nvPr/>
              </p:nvSpPr>
              <p:spPr>
                <a:xfrm>
                  <a:off x="428389" y="1236258"/>
                  <a:ext cx="454815" cy="1165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32" h="6269" extrusionOk="0">
                      <a:moveTo>
                        <a:pt x="207" y="0"/>
                      </a:moveTo>
                      <a:lnTo>
                        <a:pt x="1539" y="2281"/>
                      </a:lnTo>
                      <a:lnTo>
                        <a:pt x="0" y="2310"/>
                      </a:lnTo>
                      <a:cubicBezTo>
                        <a:pt x="0" y="2310"/>
                        <a:pt x="2228" y="6269"/>
                        <a:pt x="2296" y="6269"/>
                      </a:cubicBezTo>
                      <a:cubicBezTo>
                        <a:pt x="2365" y="6269"/>
                        <a:pt x="1498" y="2942"/>
                        <a:pt x="1498" y="2942"/>
                      </a:cubicBezTo>
                      <a:lnTo>
                        <a:pt x="3231" y="2942"/>
                      </a:lnTo>
                      <a:lnTo>
                        <a:pt x="2461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" name="Google Shape;321;p40"/>
                <p:cNvSpPr/>
                <p:nvPr/>
              </p:nvSpPr>
              <p:spPr>
                <a:xfrm>
                  <a:off x="2980615" y="2793391"/>
                  <a:ext cx="1035809" cy="10355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34" h="8832" extrusionOk="0">
                      <a:moveTo>
                        <a:pt x="4416" y="1345"/>
                      </a:moveTo>
                      <a:cubicBezTo>
                        <a:pt x="6114" y="1345"/>
                        <a:pt x="7489" y="2720"/>
                        <a:pt x="7489" y="4416"/>
                      </a:cubicBezTo>
                      <a:cubicBezTo>
                        <a:pt x="7489" y="6112"/>
                        <a:pt x="6114" y="7488"/>
                        <a:pt x="4416" y="7488"/>
                      </a:cubicBezTo>
                      <a:cubicBezTo>
                        <a:pt x="2720" y="7488"/>
                        <a:pt x="1345" y="6112"/>
                        <a:pt x="1345" y="4416"/>
                      </a:cubicBezTo>
                      <a:cubicBezTo>
                        <a:pt x="1345" y="2720"/>
                        <a:pt x="2720" y="1345"/>
                        <a:pt x="4416" y="1345"/>
                      </a:cubicBezTo>
                      <a:close/>
                      <a:moveTo>
                        <a:pt x="4416" y="0"/>
                      </a:moveTo>
                      <a:cubicBezTo>
                        <a:pt x="1978" y="0"/>
                        <a:pt x="1" y="1976"/>
                        <a:pt x="1" y="4416"/>
                      </a:cubicBezTo>
                      <a:cubicBezTo>
                        <a:pt x="1" y="6854"/>
                        <a:pt x="1978" y="8832"/>
                        <a:pt x="4416" y="8832"/>
                      </a:cubicBezTo>
                      <a:cubicBezTo>
                        <a:pt x="6856" y="8832"/>
                        <a:pt x="8833" y="6854"/>
                        <a:pt x="8833" y="4416"/>
                      </a:cubicBezTo>
                      <a:cubicBezTo>
                        <a:pt x="8833" y="1978"/>
                        <a:pt x="6856" y="0"/>
                        <a:pt x="441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" name="Google Shape;322;p40"/>
                <p:cNvSpPr/>
                <p:nvPr/>
              </p:nvSpPr>
              <p:spPr>
                <a:xfrm>
                  <a:off x="3138205" y="2950864"/>
                  <a:ext cx="720634" cy="7205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6" h="6145" extrusionOk="0">
                      <a:moveTo>
                        <a:pt x="3031" y="246"/>
                      </a:moveTo>
                      <a:lnTo>
                        <a:pt x="3031" y="246"/>
                      </a:lnTo>
                      <a:cubicBezTo>
                        <a:pt x="3006" y="420"/>
                        <a:pt x="2990" y="595"/>
                        <a:pt x="2978" y="769"/>
                      </a:cubicBezTo>
                      <a:cubicBezTo>
                        <a:pt x="2959" y="1025"/>
                        <a:pt x="2951" y="1281"/>
                        <a:pt x="2951" y="1537"/>
                      </a:cubicBezTo>
                      <a:cubicBezTo>
                        <a:pt x="2951" y="1657"/>
                        <a:pt x="2954" y="1776"/>
                        <a:pt x="2956" y="1896"/>
                      </a:cubicBezTo>
                      <a:cubicBezTo>
                        <a:pt x="2994" y="1891"/>
                        <a:pt x="3034" y="1890"/>
                        <a:pt x="3072" y="1890"/>
                      </a:cubicBezTo>
                      <a:cubicBezTo>
                        <a:pt x="3112" y="1890"/>
                        <a:pt x="3150" y="1891"/>
                        <a:pt x="3188" y="1896"/>
                      </a:cubicBezTo>
                      <a:cubicBezTo>
                        <a:pt x="3192" y="1776"/>
                        <a:pt x="3194" y="1657"/>
                        <a:pt x="3194" y="1537"/>
                      </a:cubicBezTo>
                      <a:cubicBezTo>
                        <a:pt x="3195" y="1281"/>
                        <a:pt x="3187" y="1025"/>
                        <a:pt x="3168" y="769"/>
                      </a:cubicBezTo>
                      <a:cubicBezTo>
                        <a:pt x="3156" y="595"/>
                        <a:pt x="3139" y="420"/>
                        <a:pt x="3115" y="246"/>
                      </a:cubicBezTo>
                      <a:lnTo>
                        <a:pt x="3115" y="246"/>
                      </a:lnTo>
                      <a:cubicBezTo>
                        <a:pt x="3598" y="253"/>
                        <a:pt x="4053" y="382"/>
                        <a:pt x="4450" y="604"/>
                      </a:cubicBezTo>
                      <a:cubicBezTo>
                        <a:pt x="4342" y="742"/>
                        <a:pt x="4240" y="885"/>
                        <a:pt x="4142" y="1031"/>
                      </a:cubicBezTo>
                      <a:cubicBezTo>
                        <a:pt x="3998" y="1243"/>
                        <a:pt x="3864" y="1460"/>
                        <a:pt x="3735" y="1682"/>
                      </a:cubicBezTo>
                      <a:cubicBezTo>
                        <a:pt x="3676" y="1785"/>
                        <a:pt x="3618" y="1890"/>
                        <a:pt x="3561" y="1995"/>
                      </a:cubicBezTo>
                      <a:cubicBezTo>
                        <a:pt x="3632" y="2027"/>
                        <a:pt x="3700" y="2065"/>
                        <a:pt x="3762" y="2111"/>
                      </a:cubicBezTo>
                      <a:cubicBezTo>
                        <a:pt x="3824" y="2009"/>
                        <a:pt x="3886" y="1907"/>
                        <a:pt x="3946" y="1804"/>
                      </a:cubicBezTo>
                      <a:cubicBezTo>
                        <a:pt x="4074" y="1582"/>
                        <a:pt x="4195" y="1356"/>
                        <a:pt x="4308" y="1125"/>
                      </a:cubicBezTo>
                      <a:cubicBezTo>
                        <a:pt x="4384" y="968"/>
                        <a:pt x="4456" y="809"/>
                        <a:pt x="4522" y="645"/>
                      </a:cubicBezTo>
                      <a:cubicBezTo>
                        <a:pt x="4924" y="885"/>
                        <a:pt x="5260" y="1223"/>
                        <a:pt x="5501" y="1624"/>
                      </a:cubicBezTo>
                      <a:cubicBezTo>
                        <a:pt x="5337" y="1689"/>
                        <a:pt x="5177" y="1763"/>
                        <a:pt x="5020" y="1838"/>
                      </a:cubicBezTo>
                      <a:cubicBezTo>
                        <a:pt x="4790" y="1951"/>
                        <a:pt x="4563" y="2072"/>
                        <a:pt x="4342" y="2200"/>
                      </a:cubicBezTo>
                      <a:cubicBezTo>
                        <a:pt x="4238" y="2259"/>
                        <a:pt x="4137" y="2321"/>
                        <a:pt x="4035" y="2383"/>
                      </a:cubicBezTo>
                      <a:cubicBezTo>
                        <a:pt x="4080" y="2447"/>
                        <a:pt x="4118" y="2513"/>
                        <a:pt x="4151" y="2584"/>
                      </a:cubicBezTo>
                      <a:cubicBezTo>
                        <a:pt x="4255" y="2527"/>
                        <a:pt x="4360" y="2470"/>
                        <a:pt x="4463" y="2410"/>
                      </a:cubicBezTo>
                      <a:cubicBezTo>
                        <a:pt x="4685" y="2283"/>
                        <a:pt x="4903" y="2147"/>
                        <a:pt x="5116" y="2005"/>
                      </a:cubicBezTo>
                      <a:cubicBezTo>
                        <a:pt x="5260" y="1906"/>
                        <a:pt x="5403" y="1804"/>
                        <a:pt x="5542" y="1695"/>
                      </a:cubicBezTo>
                      <a:cubicBezTo>
                        <a:pt x="5763" y="2092"/>
                        <a:pt x="5894" y="2547"/>
                        <a:pt x="5901" y="3032"/>
                      </a:cubicBezTo>
                      <a:cubicBezTo>
                        <a:pt x="5725" y="3007"/>
                        <a:pt x="5551" y="2990"/>
                        <a:pt x="5376" y="2977"/>
                      </a:cubicBezTo>
                      <a:cubicBezTo>
                        <a:pt x="5120" y="2960"/>
                        <a:pt x="4865" y="2952"/>
                        <a:pt x="4609" y="2952"/>
                      </a:cubicBezTo>
                      <a:cubicBezTo>
                        <a:pt x="4489" y="2952"/>
                        <a:pt x="4370" y="2953"/>
                        <a:pt x="4251" y="2957"/>
                      </a:cubicBezTo>
                      <a:cubicBezTo>
                        <a:pt x="4254" y="2995"/>
                        <a:pt x="4257" y="3034"/>
                        <a:pt x="4257" y="3073"/>
                      </a:cubicBezTo>
                      <a:cubicBezTo>
                        <a:pt x="4257" y="3113"/>
                        <a:pt x="4254" y="3151"/>
                        <a:pt x="4251" y="3189"/>
                      </a:cubicBezTo>
                      <a:cubicBezTo>
                        <a:pt x="4370" y="3192"/>
                        <a:pt x="4489" y="3195"/>
                        <a:pt x="4609" y="3195"/>
                      </a:cubicBezTo>
                      <a:cubicBezTo>
                        <a:pt x="4865" y="3195"/>
                        <a:pt x="5120" y="3186"/>
                        <a:pt x="5376" y="3169"/>
                      </a:cubicBezTo>
                      <a:cubicBezTo>
                        <a:pt x="5551" y="3156"/>
                        <a:pt x="5725" y="3140"/>
                        <a:pt x="5901" y="3114"/>
                      </a:cubicBezTo>
                      <a:lnTo>
                        <a:pt x="5901" y="3114"/>
                      </a:lnTo>
                      <a:cubicBezTo>
                        <a:pt x="5894" y="3599"/>
                        <a:pt x="5763" y="4054"/>
                        <a:pt x="5542" y="4451"/>
                      </a:cubicBezTo>
                      <a:cubicBezTo>
                        <a:pt x="5403" y="4342"/>
                        <a:pt x="5260" y="4241"/>
                        <a:pt x="5116" y="4142"/>
                      </a:cubicBezTo>
                      <a:cubicBezTo>
                        <a:pt x="4903" y="3999"/>
                        <a:pt x="4685" y="3863"/>
                        <a:pt x="4463" y="3736"/>
                      </a:cubicBezTo>
                      <a:cubicBezTo>
                        <a:pt x="4360" y="3677"/>
                        <a:pt x="4257" y="3619"/>
                        <a:pt x="4151" y="3562"/>
                      </a:cubicBezTo>
                      <a:cubicBezTo>
                        <a:pt x="4118" y="3633"/>
                        <a:pt x="4080" y="3699"/>
                        <a:pt x="4035" y="3763"/>
                      </a:cubicBezTo>
                      <a:cubicBezTo>
                        <a:pt x="4137" y="3825"/>
                        <a:pt x="4238" y="3887"/>
                        <a:pt x="4342" y="3947"/>
                      </a:cubicBezTo>
                      <a:cubicBezTo>
                        <a:pt x="4563" y="4074"/>
                        <a:pt x="4790" y="4195"/>
                        <a:pt x="5020" y="4308"/>
                      </a:cubicBezTo>
                      <a:cubicBezTo>
                        <a:pt x="5178" y="4383"/>
                        <a:pt x="5337" y="4457"/>
                        <a:pt x="5501" y="4522"/>
                      </a:cubicBezTo>
                      <a:cubicBezTo>
                        <a:pt x="5260" y="4923"/>
                        <a:pt x="4924" y="5261"/>
                        <a:pt x="4522" y="5501"/>
                      </a:cubicBezTo>
                      <a:cubicBezTo>
                        <a:pt x="4456" y="5337"/>
                        <a:pt x="4384" y="5178"/>
                        <a:pt x="4308" y="5021"/>
                      </a:cubicBezTo>
                      <a:cubicBezTo>
                        <a:pt x="4195" y="4790"/>
                        <a:pt x="4074" y="4564"/>
                        <a:pt x="3946" y="4342"/>
                      </a:cubicBezTo>
                      <a:cubicBezTo>
                        <a:pt x="3886" y="4239"/>
                        <a:pt x="3826" y="4137"/>
                        <a:pt x="3762" y="4036"/>
                      </a:cubicBezTo>
                      <a:cubicBezTo>
                        <a:pt x="3700" y="4081"/>
                        <a:pt x="3632" y="4119"/>
                        <a:pt x="3561" y="4152"/>
                      </a:cubicBezTo>
                      <a:cubicBezTo>
                        <a:pt x="3618" y="4256"/>
                        <a:pt x="3676" y="4361"/>
                        <a:pt x="3735" y="4464"/>
                      </a:cubicBezTo>
                      <a:cubicBezTo>
                        <a:pt x="3864" y="4686"/>
                        <a:pt x="3998" y="4904"/>
                        <a:pt x="4142" y="5116"/>
                      </a:cubicBezTo>
                      <a:cubicBezTo>
                        <a:pt x="4240" y="5261"/>
                        <a:pt x="4342" y="5404"/>
                        <a:pt x="4450" y="5542"/>
                      </a:cubicBezTo>
                      <a:cubicBezTo>
                        <a:pt x="4055" y="5764"/>
                        <a:pt x="3598" y="5893"/>
                        <a:pt x="3115" y="5900"/>
                      </a:cubicBezTo>
                      <a:cubicBezTo>
                        <a:pt x="3139" y="5726"/>
                        <a:pt x="3156" y="5551"/>
                        <a:pt x="3168" y="5377"/>
                      </a:cubicBezTo>
                      <a:cubicBezTo>
                        <a:pt x="3187" y="5121"/>
                        <a:pt x="3195" y="4865"/>
                        <a:pt x="3194" y="4610"/>
                      </a:cubicBezTo>
                      <a:cubicBezTo>
                        <a:pt x="3194" y="4489"/>
                        <a:pt x="3192" y="4371"/>
                        <a:pt x="3188" y="4251"/>
                      </a:cubicBezTo>
                      <a:cubicBezTo>
                        <a:pt x="3150" y="4255"/>
                        <a:pt x="3112" y="4256"/>
                        <a:pt x="3072" y="4256"/>
                      </a:cubicBezTo>
                      <a:cubicBezTo>
                        <a:pt x="3034" y="4256"/>
                        <a:pt x="2994" y="4255"/>
                        <a:pt x="2956" y="4251"/>
                      </a:cubicBezTo>
                      <a:cubicBezTo>
                        <a:pt x="2954" y="4371"/>
                        <a:pt x="2951" y="4489"/>
                        <a:pt x="2951" y="4610"/>
                      </a:cubicBezTo>
                      <a:cubicBezTo>
                        <a:pt x="2951" y="4865"/>
                        <a:pt x="2959" y="5121"/>
                        <a:pt x="2978" y="5377"/>
                      </a:cubicBezTo>
                      <a:cubicBezTo>
                        <a:pt x="2990" y="5551"/>
                        <a:pt x="3006" y="5726"/>
                        <a:pt x="3031" y="5900"/>
                      </a:cubicBezTo>
                      <a:cubicBezTo>
                        <a:pt x="2546" y="5893"/>
                        <a:pt x="2091" y="5764"/>
                        <a:pt x="1696" y="5542"/>
                      </a:cubicBezTo>
                      <a:cubicBezTo>
                        <a:pt x="1804" y="5404"/>
                        <a:pt x="1905" y="5261"/>
                        <a:pt x="2004" y="5116"/>
                      </a:cubicBezTo>
                      <a:cubicBezTo>
                        <a:pt x="2146" y="4904"/>
                        <a:pt x="2282" y="4686"/>
                        <a:pt x="2411" y="4464"/>
                      </a:cubicBezTo>
                      <a:cubicBezTo>
                        <a:pt x="2470" y="4361"/>
                        <a:pt x="2528" y="4256"/>
                        <a:pt x="2585" y="4152"/>
                      </a:cubicBezTo>
                      <a:cubicBezTo>
                        <a:pt x="2512" y="4119"/>
                        <a:pt x="2446" y="4081"/>
                        <a:pt x="2384" y="4036"/>
                      </a:cubicBezTo>
                      <a:cubicBezTo>
                        <a:pt x="2320" y="4136"/>
                        <a:pt x="2259" y="4239"/>
                        <a:pt x="2200" y="4342"/>
                      </a:cubicBezTo>
                      <a:cubicBezTo>
                        <a:pt x="2071" y="4564"/>
                        <a:pt x="1950" y="4790"/>
                        <a:pt x="1838" y="5021"/>
                      </a:cubicBezTo>
                      <a:cubicBezTo>
                        <a:pt x="1762" y="5178"/>
                        <a:pt x="1688" y="5337"/>
                        <a:pt x="1623" y="5501"/>
                      </a:cubicBezTo>
                      <a:cubicBezTo>
                        <a:pt x="1222" y="5261"/>
                        <a:pt x="886" y="4923"/>
                        <a:pt x="645" y="4522"/>
                      </a:cubicBezTo>
                      <a:cubicBezTo>
                        <a:pt x="808" y="4457"/>
                        <a:pt x="968" y="4383"/>
                        <a:pt x="1126" y="4308"/>
                      </a:cubicBezTo>
                      <a:cubicBezTo>
                        <a:pt x="1356" y="4195"/>
                        <a:pt x="1582" y="4074"/>
                        <a:pt x="1803" y="3947"/>
                      </a:cubicBezTo>
                      <a:cubicBezTo>
                        <a:pt x="1906" y="3887"/>
                        <a:pt x="2009" y="3825"/>
                        <a:pt x="2111" y="3763"/>
                      </a:cubicBezTo>
                      <a:cubicBezTo>
                        <a:pt x="2066" y="3699"/>
                        <a:pt x="2026" y="3633"/>
                        <a:pt x="1995" y="3562"/>
                      </a:cubicBezTo>
                      <a:cubicBezTo>
                        <a:pt x="1889" y="3619"/>
                        <a:pt x="1785" y="3677"/>
                        <a:pt x="1681" y="3736"/>
                      </a:cubicBezTo>
                      <a:cubicBezTo>
                        <a:pt x="1459" y="3863"/>
                        <a:pt x="1242" y="3999"/>
                        <a:pt x="1030" y="4142"/>
                      </a:cubicBezTo>
                      <a:cubicBezTo>
                        <a:pt x="886" y="4241"/>
                        <a:pt x="743" y="4342"/>
                        <a:pt x="604" y="4451"/>
                      </a:cubicBezTo>
                      <a:cubicBezTo>
                        <a:pt x="381" y="4054"/>
                        <a:pt x="252" y="3599"/>
                        <a:pt x="245" y="3114"/>
                      </a:cubicBezTo>
                      <a:lnTo>
                        <a:pt x="245" y="3114"/>
                      </a:lnTo>
                      <a:cubicBezTo>
                        <a:pt x="419" y="3140"/>
                        <a:pt x="594" y="3155"/>
                        <a:pt x="768" y="3169"/>
                      </a:cubicBezTo>
                      <a:cubicBezTo>
                        <a:pt x="1026" y="3186"/>
                        <a:pt x="1281" y="3195"/>
                        <a:pt x="1537" y="3195"/>
                      </a:cubicBezTo>
                      <a:cubicBezTo>
                        <a:pt x="1656" y="3195"/>
                        <a:pt x="1776" y="3192"/>
                        <a:pt x="1895" y="3189"/>
                      </a:cubicBezTo>
                      <a:cubicBezTo>
                        <a:pt x="1891" y="3151"/>
                        <a:pt x="1889" y="3113"/>
                        <a:pt x="1889" y="3073"/>
                      </a:cubicBezTo>
                      <a:cubicBezTo>
                        <a:pt x="1889" y="3034"/>
                        <a:pt x="1891" y="2995"/>
                        <a:pt x="1895" y="2957"/>
                      </a:cubicBezTo>
                      <a:cubicBezTo>
                        <a:pt x="1776" y="2953"/>
                        <a:pt x="1656" y="2952"/>
                        <a:pt x="1537" y="2952"/>
                      </a:cubicBezTo>
                      <a:cubicBezTo>
                        <a:pt x="1281" y="2952"/>
                        <a:pt x="1026" y="2960"/>
                        <a:pt x="768" y="2977"/>
                      </a:cubicBezTo>
                      <a:cubicBezTo>
                        <a:pt x="594" y="2990"/>
                        <a:pt x="419" y="3007"/>
                        <a:pt x="245" y="3032"/>
                      </a:cubicBezTo>
                      <a:cubicBezTo>
                        <a:pt x="252" y="2547"/>
                        <a:pt x="381" y="2092"/>
                        <a:pt x="604" y="1695"/>
                      </a:cubicBezTo>
                      <a:cubicBezTo>
                        <a:pt x="743" y="1804"/>
                        <a:pt x="886" y="1906"/>
                        <a:pt x="1030" y="2005"/>
                      </a:cubicBezTo>
                      <a:cubicBezTo>
                        <a:pt x="1242" y="2147"/>
                        <a:pt x="1459" y="2283"/>
                        <a:pt x="1681" y="2410"/>
                      </a:cubicBezTo>
                      <a:cubicBezTo>
                        <a:pt x="1785" y="2470"/>
                        <a:pt x="1889" y="2527"/>
                        <a:pt x="1995" y="2584"/>
                      </a:cubicBezTo>
                      <a:cubicBezTo>
                        <a:pt x="2026" y="2513"/>
                        <a:pt x="2066" y="2447"/>
                        <a:pt x="2111" y="2383"/>
                      </a:cubicBezTo>
                      <a:cubicBezTo>
                        <a:pt x="2009" y="2321"/>
                        <a:pt x="1906" y="2259"/>
                        <a:pt x="1803" y="2200"/>
                      </a:cubicBezTo>
                      <a:cubicBezTo>
                        <a:pt x="1582" y="2072"/>
                        <a:pt x="1356" y="1951"/>
                        <a:pt x="1126" y="1838"/>
                      </a:cubicBezTo>
                      <a:cubicBezTo>
                        <a:pt x="968" y="1763"/>
                        <a:pt x="808" y="1689"/>
                        <a:pt x="645" y="1624"/>
                      </a:cubicBezTo>
                      <a:cubicBezTo>
                        <a:pt x="886" y="1223"/>
                        <a:pt x="1222" y="885"/>
                        <a:pt x="1623" y="645"/>
                      </a:cubicBezTo>
                      <a:cubicBezTo>
                        <a:pt x="1688" y="809"/>
                        <a:pt x="1762" y="968"/>
                        <a:pt x="1838" y="1125"/>
                      </a:cubicBezTo>
                      <a:cubicBezTo>
                        <a:pt x="1950" y="1356"/>
                        <a:pt x="2071" y="1582"/>
                        <a:pt x="2200" y="1804"/>
                      </a:cubicBezTo>
                      <a:cubicBezTo>
                        <a:pt x="2259" y="1907"/>
                        <a:pt x="2320" y="2009"/>
                        <a:pt x="2384" y="2111"/>
                      </a:cubicBezTo>
                      <a:cubicBezTo>
                        <a:pt x="2446" y="2065"/>
                        <a:pt x="2512" y="2027"/>
                        <a:pt x="2585" y="1995"/>
                      </a:cubicBezTo>
                      <a:cubicBezTo>
                        <a:pt x="2528" y="1890"/>
                        <a:pt x="2470" y="1785"/>
                        <a:pt x="2411" y="1682"/>
                      </a:cubicBezTo>
                      <a:cubicBezTo>
                        <a:pt x="2282" y="1460"/>
                        <a:pt x="2146" y="1243"/>
                        <a:pt x="2004" y="1031"/>
                      </a:cubicBezTo>
                      <a:cubicBezTo>
                        <a:pt x="1905" y="885"/>
                        <a:pt x="1804" y="742"/>
                        <a:pt x="1696" y="604"/>
                      </a:cubicBezTo>
                      <a:cubicBezTo>
                        <a:pt x="2091" y="382"/>
                        <a:pt x="2546" y="253"/>
                        <a:pt x="3031" y="246"/>
                      </a:cubicBezTo>
                      <a:close/>
                      <a:moveTo>
                        <a:pt x="3072" y="0"/>
                      </a:moveTo>
                      <a:cubicBezTo>
                        <a:pt x="1376" y="0"/>
                        <a:pt x="1" y="1377"/>
                        <a:pt x="1" y="3073"/>
                      </a:cubicBezTo>
                      <a:cubicBezTo>
                        <a:pt x="1" y="4769"/>
                        <a:pt x="1376" y="6145"/>
                        <a:pt x="3072" y="6145"/>
                      </a:cubicBezTo>
                      <a:cubicBezTo>
                        <a:pt x="4770" y="6145"/>
                        <a:pt x="6145" y="4769"/>
                        <a:pt x="6145" y="3073"/>
                      </a:cubicBezTo>
                      <a:cubicBezTo>
                        <a:pt x="6145" y="1377"/>
                        <a:pt x="4770" y="0"/>
                        <a:pt x="3072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" name="Google Shape;323;p40"/>
                <p:cNvSpPr/>
                <p:nvPr/>
              </p:nvSpPr>
              <p:spPr>
                <a:xfrm>
                  <a:off x="3389599" y="3202257"/>
                  <a:ext cx="217738" cy="2178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7" h="1858" extrusionOk="0">
                      <a:moveTo>
                        <a:pt x="928" y="0"/>
                      </a:moveTo>
                      <a:cubicBezTo>
                        <a:pt x="858" y="0"/>
                        <a:pt x="801" y="58"/>
                        <a:pt x="801" y="129"/>
                      </a:cubicBezTo>
                      <a:cubicBezTo>
                        <a:pt x="801" y="200"/>
                        <a:pt x="858" y="256"/>
                        <a:pt x="928" y="256"/>
                      </a:cubicBezTo>
                      <a:cubicBezTo>
                        <a:pt x="999" y="256"/>
                        <a:pt x="1057" y="200"/>
                        <a:pt x="1057" y="129"/>
                      </a:cubicBezTo>
                      <a:cubicBezTo>
                        <a:pt x="1057" y="58"/>
                        <a:pt x="999" y="0"/>
                        <a:pt x="928" y="0"/>
                      </a:cubicBezTo>
                      <a:close/>
                      <a:moveTo>
                        <a:pt x="363" y="235"/>
                      </a:moveTo>
                      <a:cubicBezTo>
                        <a:pt x="330" y="235"/>
                        <a:pt x="297" y="248"/>
                        <a:pt x="272" y="273"/>
                      </a:cubicBezTo>
                      <a:cubicBezTo>
                        <a:pt x="223" y="323"/>
                        <a:pt x="223" y="403"/>
                        <a:pt x="272" y="454"/>
                      </a:cubicBezTo>
                      <a:cubicBezTo>
                        <a:pt x="297" y="479"/>
                        <a:pt x="330" y="491"/>
                        <a:pt x="363" y="491"/>
                      </a:cubicBezTo>
                      <a:cubicBezTo>
                        <a:pt x="396" y="491"/>
                        <a:pt x="429" y="479"/>
                        <a:pt x="453" y="454"/>
                      </a:cubicBezTo>
                      <a:cubicBezTo>
                        <a:pt x="504" y="403"/>
                        <a:pt x="504" y="323"/>
                        <a:pt x="453" y="273"/>
                      </a:cubicBezTo>
                      <a:cubicBezTo>
                        <a:pt x="429" y="248"/>
                        <a:pt x="396" y="235"/>
                        <a:pt x="363" y="235"/>
                      </a:cubicBezTo>
                      <a:close/>
                      <a:moveTo>
                        <a:pt x="1494" y="235"/>
                      </a:moveTo>
                      <a:cubicBezTo>
                        <a:pt x="1462" y="235"/>
                        <a:pt x="1429" y="248"/>
                        <a:pt x="1405" y="273"/>
                      </a:cubicBezTo>
                      <a:cubicBezTo>
                        <a:pt x="1354" y="323"/>
                        <a:pt x="1354" y="403"/>
                        <a:pt x="1405" y="454"/>
                      </a:cubicBezTo>
                      <a:cubicBezTo>
                        <a:pt x="1429" y="479"/>
                        <a:pt x="1462" y="491"/>
                        <a:pt x="1494" y="491"/>
                      </a:cubicBezTo>
                      <a:cubicBezTo>
                        <a:pt x="1527" y="491"/>
                        <a:pt x="1559" y="479"/>
                        <a:pt x="1584" y="454"/>
                      </a:cubicBezTo>
                      <a:cubicBezTo>
                        <a:pt x="1635" y="403"/>
                        <a:pt x="1635" y="323"/>
                        <a:pt x="1584" y="273"/>
                      </a:cubicBezTo>
                      <a:cubicBezTo>
                        <a:pt x="1559" y="248"/>
                        <a:pt x="1527" y="235"/>
                        <a:pt x="1494" y="235"/>
                      </a:cubicBezTo>
                      <a:close/>
                      <a:moveTo>
                        <a:pt x="128" y="800"/>
                      </a:moveTo>
                      <a:cubicBezTo>
                        <a:pt x="58" y="800"/>
                        <a:pt x="1" y="858"/>
                        <a:pt x="1" y="929"/>
                      </a:cubicBezTo>
                      <a:cubicBezTo>
                        <a:pt x="1" y="1000"/>
                        <a:pt x="58" y="1056"/>
                        <a:pt x="128" y="1056"/>
                      </a:cubicBezTo>
                      <a:cubicBezTo>
                        <a:pt x="199" y="1056"/>
                        <a:pt x="257" y="1000"/>
                        <a:pt x="257" y="929"/>
                      </a:cubicBezTo>
                      <a:cubicBezTo>
                        <a:pt x="257" y="858"/>
                        <a:pt x="199" y="800"/>
                        <a:pt x="128" y="800"/>
                      </a:cubicBezTo>
                      <a:close/>
                      <a:moveTo>
                        <a:pt x="1728" y="800"/>
                      </a:moveTo>
                      <a:cubicBezTo>
                        <a:pt x="1658" y="800"/>
                        <a:pt x="1601" y="858"/>
                        <a:pt x="1601" y="929"/>
                      </a:cubicBezTo>
                      <a:cubicBezTo>
                        <a:pt x="1601" y="1000"/>
                        <a:pt x="1658" y="1056"/>
                        <a:pt x="1728" y="1056"/>
                      </a:cubicBezTo>
                      <a:cubicBezTo>
                        <a:pt x="1729" y="1056"/>
                        <a:pt x="1730" y="1056"/>
                        <a:pt x="1731" y="1056"/>
                      </a:cubicBezTo>
                      <a:cubicBezTo>
                        <a:pt x="1800" y="1056"/>
                        <a:pt x="1857" y="999"/>
                        <a:pt x="1857" y="929"/>
                      </a:cubicBezTo>
                      <a:cubicBezTo>
                        <a:pt x="1857" y="858"/>
                        <a:pt x="1799" y="800"/>
                        <a:pt x="1728" y="800"/>
                      </a:cubicBezTo>
                      <a:close/>
                      <a:moveTo>
                        <a:pt x="363" y="1367"/>
                      </a:moveTo>
                      <a:cubicBezTo>
                        <a:pt x="330" y="1367"/>
                        <a:pt x="297" y="1379"/>
                        <a:pt x="272" y="1404"/>
                      </a:cubicBezTo>
                      <a:cubicBezTo>
                        <a:pt x="223" y="1455"/>
                        <a:pt x="223" y="1535"/>
                        <a:pt x="272" y="1585"/>
                      </a:cubicBezTo>
                      <a:cubicBezTo>
                        <a:pt x="297" y="1610"/>
                        <a:pt x="330" y="1623"/>
                        <a:pt x="363" y="1623"/>
                      </a:cubicBezTo>
                      <a:cubicBezTo>
                        <a:pt x="396" y="1623"/>
                        <a:pt x="429" y="1610"/>
                        <a:pt x="453" y="1585"/>
                      </a:cubicBezTo>
                      <a:cubicBezTo>
                        <a:pt x="504" y="1535"/>
                        <a:pt x="504" y="1453"/>
                        <a:pt x="453" y="1404"/>
                      </a:cubicBezTo>
                      <a:cubicBezTo>
                        <a:pt x="429" y="1379"/>
                        <a:pt x="396" y="1367"/>
                        <a:pt x="363" y="1367"/>
                      </a:cubicBezTo>
                      <a:close/>
                      <a:moveTo>
                        <a:pt x="1494" y="1367"/>
                      </a:moveTo>
                      <a:cubicBezTo>
                        <a:pt x="1462" y="1367"/>
                        <a:pt x="1429" y="1379"/>
                        <a:pt x="1405" y="1404"/>
                      </a:cubicBezTo>
                      <a:cubicBezTo>
                        <a:pt x="1354" y="1455"/>
                        <a:pt x="1354" y="1535"/>
                        <a:pt x="1405" y="1585"/>
                      </a:cubicBezTo>
                      <a:cubicBezTo>
                        <a:pt x="1429" y="1610"/>
                        <a:pt x="1462" y="1623"/>
                        <a:pt x="1494" y="1623"/>
                      </a:cubicBezTo>
                      <a:cubicBezTo>
                        <a:pt x="1527" y="1623"/>
                        <a:pt x="1559" y="1610"/>
                        <a:pt x="1584" y="1585"/>
                      </a:cubicBezTo>
                      <a:cubicBezTo>
                        <a:pt x="1635" y="1535"/>
                        <a:pt x="1635" y="1453"/>
                        <a:pt x="1584" y="1404"/>
                      </a:cubicBezTo>
                      <a:cubicBezTo>
                        <a:pt x="1559" y="1379"/>
                        <a:pt x="1527" y="1367"/>
                        <a:pt x="1494" y="1367"/>
                      </a:cubicBezTo>
                      <a:close/>
                      <a:moveTo>
                        <a:pt x="928" y="1600"/>
                      </a:moveTo>
                      <a:cubicBezTo>
                        <a:pt x="858" y="1600"/>
                        <a:pt x="801" y="1658"/>
                        <a:pt x="801" y="1729"/>
                      </a:cubicBezTo>
                      <a:cubicBezTo>
                        <a:pt x="801" y="1800"/>
                        <a:pt x="858" y="1858"/>
                        <a:pt x="928" y="1858"/>
                      </a:cubicBezTo>
                      <a:cubicBezTo>
                        <a:pt x="999" y="1858"/>
                        <a:pt x="1057" y="1800"/>
                        <a:pt x="1057" y="1729"/>
                      </a:cubicBezTo>
                      <a:cubicBezTo>
                        <a:pt x="1057" y="1658"/>
                        <a:pt x="999" y="1600"/>
                        <a:pt x="928" y="160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40"/>
                <p:cNvSpPr/>
                <p:nvPr/>
              </p:nvSpPr>
              <p:spPr>
                <a:xfrm>
                  <a:off x="3159897" y="3432427"/>
                  <a:ext cx="1642" cy="37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" h="32" extrusionOk="0">
                      <a:moveTo>
                        <a:pt x="1" y="1"/>
                      </a:moveTo>
                      <a:cubicBezTo>
                        <a:pt x="5" y="11"/>
                        <a:pt x="9" y="22"/>
                        <a:pt x="14" y="32"/>
                      </a:cubicBezTo>
                      <a:lnTo>
                        <a:pt x="14" y="32"/>
                      </a:lnTo>
                      <a:cubicBezTo>
                        <a:pt x="9" y="22"/>
                        <a:pt x="5" y="11"/>
                        <a:pt x="1" y="1"/>
                      </a:cubicBezTo>
                      <a:close/>
                    </a:path>
                  </a:pathLst>
                </a:custGeom>
                <a:solidFill>
                  <a:srgbClr val="D2D6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40"/>
                <p:cNvSpPr/>
                <p:nvPr/>
              </p:nvSpPr>
              <p:spPr>
                <a:xfrm>
                  <a:off x="4059709" y="2236199"/>
                  <a:ext cx="198039" cy="43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9" h="374" extrusionOk="0">
                      <a:moveTo>
                        <a:pt x="845" y="0"/>
                      </a:moveTo>
                      <a:cubicBezTo>
                        <a:pt x="474" y="0"/>
                        <a:pt x="153" y="153"/>
                        <a:pt x="1" y="374"/>
                      </a:cubicBezTo>
                      <a:lnTo>
                        <a:pt x="1688" y="374"/>
                      </a:lnTo>
                      <a:cubicBezTo>
                        <a:pt x="1536" y="153"/>
                        <a:pt x="1215" y="0"/>
                        <a:pt x="845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40"/>
                <p:cNvSpPr/>
                <p:nvPr/>
              </p:nvSpPr>
              <p:spPr>
                <a:xfrm>
                  <a:off x="4059709" y="2348411"/>
                  <a:ext cx="198039" cy="43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9" h="374" extrusionOk="0">
                      <a:moveTo>
                        <a:pt x="1" y="0"/>
                      </a:moveTo>
                      <a:cubicBezTo>
                        <a:pt x="153" y="221"/>
                        <a:pt x="474" y="373"/>
                        <a:pt x="845" y="373"/>
                      </a:cubicBezTo>
                      <a:cubicBezTo>
                        <a:pt x="1215" y="373"/>
                        <a:pt x="1536" y="221"/>
                        <a:pt x="168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40"/>
                <p:cNvSpPr/>
                <p:nvPr/>
              </p:nvSpPr>
              <p:spPr>
                <a:xfrm>
                  <a:off x="5715110" y="2314290"/>
                  <a:ext cx="198039" cy="43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9" h="372" extrusionOk="0">
                      <a:moveTo>
                        <a:pt x="844" y="0"/>
                      </a:moveTo>
                      <a:cubicBezTo>
                        <a:pt x="474" y="0"/>
                        <a:pt x="153" y="151"/>
                        <a:pt x="0" y="372"/>
                      </a:cubicBezTo>
                      <a:lnTo>
                        <a:pt x="1688" y="372"/>
                      </a:lnTo>
                      <a:cubicBezTo>
                        <a:pt x="1537" y="151"/>
                        <a:pt x="1216" y="0"/>
                        <a:pt x="84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40"/>
                <p:cNvSpPr/>
                <p:nvPr/>
              </p:nvSpPr>
              <p:spPr>
                <a:xfrm>
                  <a:off x="1959678" y="2835134"/>
                  <a:ext cx="911286" cy="575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72" h="4906" extrusionOk="0">
                      <a:moveTo>
                        <a:pt x="760" y="1"/>
                      </a:moveTo>
                      <a:cubicBezTo>
                        <a:pt x="623" y="485"/>
                        <a:pt x="478" y="965"/>
                        <a:pt x="374" y="1428"/>
                      </a:cubicBezTo>
                      <a:cubicBezTo>
                        <a:pt x="1" y="3089"/>
                        <a:pt x="1493" y="3955"/>
                        <a:pt x="3359" y="4432"/>
                      </a:cubicBezTo>
                      <a:cubicBezTo>
                        <a:pt x="3987" y="4591"/>
                        <a:pt x="6989" y="4841"/>
                        <a:pt x="7644" y="4895"/>
                      </a:cubicBezTo>
                      <a:lnTo>
                        <a:pt x="7644" y="4895"/>
                      </a:lnTo>
                      <a:cubicBezTo>
                        <a:pt x="7504" y="4883"/>
                        <a:pt x="7364" y="4871"/>
                        <a:pt x="7228" y="4859"/>
                      </a:cubicBezTo>
                      <a:cubicBezTo>
                        <a:pt x="7191" y="4593"/>
                        <a:pt x="7171" y="4323"/>
                        <a:pt x="7171" y="4047"/>
                      </a:cubicBezTo>
                      <a:cubicBezTo>
                        <a:pt x="7171" y="3352"/>
                        <a:pt x="7291" y="2683"/>
                        <a:pt x="7512" y="2061"/>
                      </a:cubicBezTo>
                      <a:cubicBezTo>
                        <a:pt x="4651" y="1317"/>
                        <a:pt x="2101" y="553"/>
                        <a:pt x="760" y="1"/>
                      </a:cubicBezTo>
                      <a:close/>
                      <a:moveTo>
                        <a:pt x="7644" y="4895"/>
                      </a:moveTo>
                      <a:lnTo>
                        <a:pt x="7644" y="4895"/>
                      </a:lnTo>
                      <a:cubicBezTo>
                        <a:pt x="7652" y="4896"/>
                        <a:pt x="7660" y="4896"/>
                        <a:pt x="7667" y="4897"/>
                      </a:cubicBezTo>
                      <a:cubicBezTo>
                        <a:pt x="7701" y="4900"/>
                        <a:pt x="7736" y="4903"/>
                        <a:pt x="7770" y="4905"/>
                      </a:cubicBezTo>
                      <a:cubicBezTo>
                        <a:pt x="7772" y="4905"/>
                        <a:pt x="7727" y="4902"/>
                        <a:pt x="7644" y="4895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40"/>
                <p:cNvSpPr/>
                <p:nvPr/>
              </p:nvSpPr>
              <p:spPr>
                <a:xfrm>
                  <a:off x="5715110" y="2426268"/>
                  <a:ext cx="198157" cy="438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0" h="374" extrusionOk="0">
                      <a:moveTo>
                        <a:pt x="0" y="1"/>
                      </a:moveTo>
                      <a:cubicBezTo>
                        <a:pt x="153" y="221"/>
                        <a:pt x="474" y="374"/>
                        <a:pt x="844" y="374"/>
                      </a:cubicBezTo>
                      <a:cubicBezTo>
                        <a:pt x="1216" y="374"/>
                        <a:pt x="1537" y="221"/>
                        <a:pt x="1689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40"/>
                <p:cNvSpPr/>
                <p:nvPr/>
              </p:nvSpPr>
              <p:spPr>
                <a:xfrm>
                  <a:off x="8403524" y="3374152"/>
                  <a:ext cx="934854" cy="118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3" h="1011" extrusionOk="0">
                      <a:moveTo>
                        <a:pt x="1794" y="0"/>
                      </a:moveTo>
                      <a:cubicBezTo>
                        <a:pt x="1763" y="339"/>
                        <a:pt x="1704" y="672"/>
                        <a:pt x="1617" y="992"/>
                      </a:cubicBezTo>
                      <a:lnTo>
                        <a:pt x="6" y="992"/>
                      </a:lnTo>
                      <a:cubicBezTo>
                        <a:pt x="5" y="998"/>
                        <a:pt x="2" y="1005"/>
                        <a:pt x="0" y="1011"/>
                      </a:cubicBezTo>
                      <a:lnTo>
                        <a:pt x="6300" y="1011"/>
                      </a:lnTo>
                      <a:cubicBezTo>
                        <a:pt x="7027" y="1011"/>
                        <a:pt x="7656" y="601"/>
                        <a:pt x="797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1" name="Google Shape;331;p40"/>
                <p:cNvSpPr/>
                <p:nvPr/>
              </p:nvSpPr>
              <p:spPr>
                <a:xfrm>
                  <a:off x="9014187" y="2932806"/>
                  <a:ext cx="349412" cy="40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80" h="3414" extrusionOk="0">
                      <a:moveTo>
                        <a:pt x="2193" y="0"/>
                      </a:moveTo>
                      <a:cubicBezTo>
                        <a:pt x="884" y="0"/>
                        <a:pt x="1" y="1336"/>
                        <a:pt x="511" y="2540"/>
                      </a:cubicBezTo>
                      <a:lnTo>
                        <a:pt x="761" y="3132"/>
                      </a:lnTo>
                      <a:cubicBezTo>
                        <a:pt x="833" y="3302"/>
                        <a:pt x="1000" y="3414"/>
                        <a:pt x="1185" y="3414"/>
                      </a:cubicBezTo>
                      <a:lnTo>
                        <a:pt x="2899" y="3414"/>
                      </a:lnTo>
                      <a:cubicBezTo>
                        <a:pt x="2951" y="3240"/>
                        <a:pt x="2979" y="3057"/>
                        <a:pt x="2979" y="2868"/>
                      </a:cubicBezTo>
                      <a:lnTo>
                        <a:pt x="2979" y="2427"/>
                      </a:lnTo>
                      <a:cubicBezTo>
                        <a:pt x="2979" y="2544"/>
                        <a:pt x="2962" y="2657"/>
                        <a:pt x="2930" y="2765"/>
                      </a:cubicBezTo>
                      <a:lnTo>
                        <a:pt x="1867" y="2765"/>
                      </a:lnTo>
                      <a:cubicBezTo>
                        <a:pt x="1754" y="2765"/>
                        <a:pt x="1649" y="2696"/>
                        <a:pt x="1605" y="2591"/>
                      </a:cubicBezTo>
                      <a:lnTo>
                        <a:pt x="1508" y="2359"/>
                      </a:lnTo>
                      <a:cubicBezTo>
                        <a:pt x="1164" y="1548"/>
                        <a:pt x="1759" y="649"/>
                        <a:pt x="2640" y="649"/>
                      </a:cubicBezTo>
                      <a:lnTo>
                        <a:pt x="2979" y="649"/>
                      </a:lnTo>
                      <a:lnTo>
                        <a:pt x="297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2" name="Google Shape;332;p40"/>
                <p:cNvSpPr/>
                <p:nvPr/>
              </p:nvSpPr>
              <p:spPr>
                <a:xfrm>
                  <a:off x="3678866" y="2003683"/>
                  <a:ext cx="3694509" cy="14889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09" h="12699" extrusionOk="0">
                      <a:moveTo>
                        <a:pt x="29135" y="0"/>
                      </a:moveTo>
                      <a:cubicBezTo>
                        <a:pt x="29039" y="0"/>
                        <a:pt x="28942" y="18"/>
                        <a:pt x="28849" y="54"/>
                      </a:cubicBezTo>
                      <a:lnTo>
                        <a:pt x="27849" y="443"/>
                      </a:lnTo>
                      <a:cubicBezTo>
                        <a:pt x="27621" y="532"/>
                        <a:pt x="27471" y="751"/>
                        <a:pt x="27471" y="994"/>
                      </a:cubicBezTo>
                      <a:lnTo>
                        <a:pt x="27471" y="1431"/>
                      </a:lnTo>
                      <a:cubicBezTo>
                        <a:pt x="27471" y="1759"/>
                        <a:pt x="27737" y="2023"/>
                        <a:pt x="28064" y="2023"/>
                      </a:cubicBezTo>
                      <a:lnTo>
                        <a:pt x="30048" y="2023"/>
                      </a:lnTo>
                      <a:cubicBezTo>
                        <a:pt x="30078" y="2023"/>
                        <a:pt x="30107" y="2022"/>
                        <a:pt x="30136" y="2017"/>
                      </a:cubicBezTo>
                      <a:lnTo>
                        <a:pt x="30136" y="2017"/>
                      </a:lnTo>
                      <a:cubicBezTo>
                        <a:pt x="30139" y="3866"/>
                        <a:pt x="30093" y="9147"/>
                        <a:pt x="29538" y="11670"/>
                      </a:cubicBezTo>
                      <a:lnTo>
                        <a:pt x="15313" y="11670"/>
                      </a:lnTo>
                      <a:cubicBezTo>
                        <a:pt x="16113" y="6977"/>
                        <a:pt x="14568" y="788"/>
                        <a:pt x="14552" y="725"/>
                      </a:cubicBezTo>
                      <a:lnTo>
                        <a:pt x="14416" y="759"/>
                      </a:lnTo>
                      <a:cubicBezTo>
                        <a:pt x="14432" y="822"/>
                        <a:pt x="15976" y="7004"/>
                        <a:pt x="15171" y="11670"/>
                      </a:cubicBezTo>
                      <a:lnTo>
                        <a:pt x="5876" y="11670"/>
                      </a:lnTo>
                      <a:cubicBezTo>
                        <a:pt x="5093" y="9261"/>
                        <a:pt x="4279" y="7731"/>
                        <a:pt x="2416" y="5155"/>
                      </a:cubicBezTo>
                      <a:cubicBezTo>
                        <a:pt x="1476" y="3858"/>
                        <a:pt x="148" y="1147"/>
                        <a:pt x="306" y="202"/>
                      </a:cubicBezTo>
                      <a:lnTo>
                        <a:pt x="167" y="180"/>
                      </a:lnTo>
                      <a:lnTo>
                        <a:pt x="167" y="180"/>
                      </a:lnTo>
                      <a:cubicBezTo>
                        <a:pt x="1" y="1172"/>
                        <a:pt x="1328" y="3890"/>
                        <a:pt x="2302" y="5237"/>
                      </a:cubicBezTo>
                      <a:cubicBezTo>
                        <a:pt x="4149" y="7790"/>
                        <a:pt x="4959" y="9309"/>
                        <a:pt x="5735" y="11687"/>
                      </a:cubicBezTo>
                      <a:cubicBezTo>
                        <a:pt x="5373" y="11678"/>
                        <a:pt x="4924" y="11640"/>
                        <a:pt x="4402" y="11577"/>
                      </a:cubicBezTo>
                      <a:cubicBezTo>
                        <a:pt x="4375" y="11951"/>
                        <a:pt x="4312" y="12316"/>
                        <a:pt x="4218" y="12668"/>
                      </a:cubicBezTo>
                      <a:lnTo>
                        <a:pt x="3318" y="12668"/>
                      </a:lnTo>
                      <a:cubicBezTo>
                        <a:pt x="3311" y="12678"/>
                        <a:pt x="3302" y="12688"/>
                        <a:pt x="3295" y="12699"/>
                      </a:cubicBezTo>
                      <a:lnTo>
                        <a:pt x="31508" y="12699"/>
                      </a:lnTo>
                      <a:cubicBezTo>
                        <a:pt x="31504" y="12693"/>
                        <a:pt x="31500" y="12686"/>
                        <a:pt x="31497" y="12680"/>
                      </a:cubicBezTo>
                      <a:lnTo>
                        <a:pt x="30401" y="12680"/>
                      </a:lnTo>
                      <a:cubicBezTo>
                        <a:pt x="30317" y="12360"/>
                        <a:pt x="30257" y="12027"/>
                        <a:pt x="30226" y="11688"/>
                      </a:cubicBezTo>
                      <a:lnTo>
                        <a:pt x="29678" y="11688"/>
                      </a:lnTo>
                      <a:cubicBezTo>
                        <a:pt x="30236" y="9131"/>
                        <a:pt x="30278" y="3801"/>
                        <a:pt x="30276" y="1982"/>
                      </a:cubicBezTo>
                      <a:cubicBezTo>
                        <a:pt x="30327" y="1964"/>
                        <a:pt x="30373" y="1940"/>
                        <a:pt x="30417" y="1910"/>
                      </a:cubicBezTo>
                      <a:cubicBezTo>
                        <a:pt x="30594" y="1791"/>
                        <a:pt x="30710" y="1590"/>
                        <a:pt x="30710" y="1361"/>
                      </a:cubicBezTo>
                      <a:cubicBezTo>
                        <a:pt x="30710" y="1110"/>
                        <a:pt x="30589" y="872"/>
                        <a:pt x="30386" y="724"/>
                      </a:cubicBezTo>
                      <a:lnTo>
                        <a:pt x="29600" y="152"/>
                      </a:lnTo>
                      <a:cubicBezTo>
                        <a:pt x="29463" y="52"/>
                        <a:pt x="29300" y="0"/>
                        <a:pt x="2913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3" name="Google Shape;333;p40"/>
                <p:cNvSpPr/>
                <p:nvPr/>
              </p:nvSpPr>
              <p:spPr>
                <a:xfrm>
                  <a:off x="8229636" y="3490468"/>
                  <a:ext cx="1290" cy="22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9" extrusionOk="0">
                      <a:moveTo>
                        <a:pt x="1" y="19"/>
                      </a:moveTo>
                      <a:lnTo>
                        <a:pt x="1" y="19"/>
                      </a:lnTo>
                      <a:cubicBezTo>
                        <a:pt x="3" y="12"/>
                        <a:pt x="8" y="6"/>
                        <a:pt x="10" y="0"/>
                      </a:cubicBezTo>
                      <a:lnTo>
                        <a:pt x="10" y="0"/>
                      </a:lnTo>
                      <a:cubicBezTo>
                        <a:pt x="8" y="6"/>
                        <a:pt x="3" y="12"/>
                        <a:pt x="1" y="19"/>
                      </a:cubicBezTo>
                      <a:close/>
                    </a:path>
                  </a:pathLst>
                </a:custGeom>
                <a:solidFill>
                  <a:srgbClr val="BEC1E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4" name="Google Shape;334;p40"/>
                <p:cNvSpPr/>
                <p:nvPr/>
              </p:nvSpPr>
              <p:spPr>
                <a:xfrm>
                  <a:off x="2800160" y="2567208"/>
                  <a:ext cx="6495789" cy="923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00" h="7875" extrusionOk="0">
                      <a:moveTo>
                        <a:pt x="53039" y="0"/>
                      </a:moveTo>
                      <a:lnTo>
                        <a:pt x="53039" y="0"/>
                      </a:lnTo>
                      <a:cubicBezTo>
                        <a:pt x="53298" y="479"/>
                        <a:pt x="53445" y="1028"/>
                        <a:pt x="53445" y="1611"/>
                      </a:cubicBezTo>
                      <a:cubicBezTo>
                        <a:pt x="53445" y="1729"/>
                        <a:pt x="53439" y="1845"/>
                        <a:pt x="53427" y="1959"/>
                      </a:cubicBezTo>
                      <a:lnTo>
                        <a:pt x="52440" y="1566"/>
                      </a:lnTo>
                      <a:lnTo>
                        <a:pt x="52440" y="1566"/>
                      </a:lnTo>
                      <a:lnTo>
                        <a:pt x="54529" y="2399"/>
                      </a:lnTo>
                      <a:cubicBezTo>
                        <a:pt x="54602" y="2427"/>
                        <a:pt x="54678" y="2441"/>
                        <a:pt x="54753" y="2441"/>
                      </a:cubicBezTo>
                      <a:cubicBezTo>
                        <a:pt x="54946" y="2441"/>
                        <a:pt x="55134" y="2349"/>
                        <a:pt x="55251" y="2184"/>
                      </a:cubicBezTo>
                      <a:cubicBezTo>
                        <a:pt x="55393" y="1982"/>
                        <a:pt x="55400" y="1715"/>
                        <a:pt x="55267" y="1507"/>
                      </a:cubicBezTo>
                      <a:lnTo>
                        <a:pt x="54755" y="703"/>
                      </a:lnTo>
                      <a:cubicBezTo>
                        <a:pt x="54505" y="308"/>
                        <a:pt x="54081" y="59"/>
                        <a:pt x="53615" y="33"/>
                      </a:cubicBezTo>
                      <a:lnTo>
                        <a:pt x="53039" y="0"/>
                      </a:lnTo>
                      <a:close/>
                      <a:moveTo>
                        <a:pt x="5955" y="390"/>
                      </a:moveTo>
                      <a:cubicBezTo>
                        <a:pt x="2672" y="390"/>
                        <a:pt x="0" y="3062"/>
                        <a:pt x="0" y="6345"/>
                      </a:cubicBezTo>
                      <a:cubicBezTo>
                        <a:pt x="0" y="6621"/>
                        <a:pt x="21" y="6892"/>
                        <a:pt x="58" y="7158"/>
                      </a:cubicBezTo>
                      <a:cubicBezTo>
                        <a:pt x="307" y="7179"/>
                        <a:pt x="561" y="7200"/>
                        <a:pt x="822" y="7221"/>
                      </a:cubicBezTo>
                      <a:cubicBezTo>
                        <a:pt x="773" y="6936"/>
                        <a:pt x="747" y="6643"/>
                        <a:pt x="747" y="6345"/>
                      </a:cubicBezTo>
                      <a:cubicBezTo>
                        <a:pt x="747" y="3469"/>
                        <a:pt x="3079" y="1136"/>
                        <a:pt x="5955" y="1136"/>
                      </a:cubicBezTo>
                      <a:cubicBezTo>
                        <a:pt x="8832" y="1136"/>
                        <a:pt x="11164" y="3469"/>
                        <a:pt x="11164" y="6345"/>
                      </a:cubicBezTo>
                      <a:cubicBezTo>
                        <a:pt x="11164" y="6878"/>
                        <a:pt x="11085" y="7391"/>
                        <a:pt x="10936" y="7874"/>
                      </a:cubicBezTo>
                      <a:lnTo>
                        <a:pt x="11711" y="7874"/>
                      </a:lnTo>
                      <a:cubicBezTo>
                        <a:pt x="11841" y="7387"/>
                        <a:pt x="11910" y="6874"/>
                        <a:pt x="11910" y="6345"/>
                      </a:cubicBezTo>
                      <a:cubicBezTo>
                        <a:pt x="11910" y="3062"/>
                        <a:pt x="9239" y="390"/>
                        <a:pt x="5955" y="390"/>
                      </a:cubicBezTo>
                      <a:close/>
                      <a:moveTo>
                        <a:pt x="43651" y="390"/>
                      </a:moveTo>
                      <a:cubicBezTo>
                        <a:pt x="40368" y="390"/>
                        <a:pt x="37696" y="3062"/>
                        <a:pt x="37696" y="6345"/>
                      </a:cubicBezTo>
                      <a:cubicBezTo>
                        <a:pt x="37696" y="6874"/>
                        <a:pt x="37767" y="7387"/>
                        <a:pt x="37895" y="7874"/>
                      </a:cubicBezTo>
                      <a:lnTo>
                        <a:pt x="38671" y="7874"/>
                      </a:lnTo>
                      <a:cubicBezTo>
                        <a:pt x="38523" y="7391"/>
                        <a:pt x="38442" y="6878"/>
                        <a:pt x="38442" y="6345"/>
                      </a:cubicBezTo>
                      <a:cubicBezTo>
                        <a:pt x="38442" y="3469"/>
                        <a:pt x="40775" y="1136"/>
                        <a:pt x="43651" y="1136"/>
                      </a:cubicBezTo>
                      <a:cubicBezTo>
                        <a:pt x="46527" y="1136"/>
                        <a:pt x="48860" y="3469"/>
                        <a:pt x="48860" y="6345"/>
                      </a:cubicBezTo>
                      <a:cubicBezTo>
                        <a:pt x="48860" y="6878"/>
                        <a:pt x="48779" y="7391"/>
                        <a:pt x="48631" y="7874"/>
                      </a:cubicBezTo>
                      <a:lnTo>
                        <a:pt x="49405" y="7874"/>
                      </a:lnTo>
                      <a:cubicBezTo>
                        <a:pt x="49535" y="7387"/>
                        <a:pt x="49606" y="6874"/>
                        <a:pt x="49606" y="6345"/>
                      </a:cubicBezTo>
                      <a:cubicBezTo>
                        <a:pt x="49606" y="3062"/>
                        <a:pt x="46935" y="390"/>
                        <a:pt x="43651" y="39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5" name="Google Shape;335;p40"/>
                <p:cNvSpPr/>
                <p:nvPr/>
              </p:nvSpPr>
              <p:spPr>
                <a:xfrm>
                  <a:off x="626376" y="821291"/>
                  <a:ext cx="2203292" cy="30371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91" h="25903" extrusionOk="0">
                      <a:moveTo>
                        <a:pt x="0" y="1"/>
                      </a:moveTo>
                      <a:lnTo>
                        <a:pt x="0" y="22308"/>
                      </a:lnTo>
                      <a:cubicBezTo>
                        <a:pt x="0" y="24290"/>
                        <a:pt x="1613" y="25902"/>
                        <a:pt x="3595" y="25902"/>
                      </a:cubicBezTo>
                      <a:lnTo>
                        <a:pt x="15196" y="25902"/>
                      </a:lnTo>
                      <a:cubicBezTo>
                        <a:pt x="17178" y="25902"/>
                        <a:pt x="18791" y="24290"/>
                        <a:pt x="18791" y="22308"/>
                      </a:cubicBezTo>
                      <a:lnTo>
                        <a:pt x="18791" y="14743"/>
                      </a:lnTo>
                      <a:lnTo>
                        <a:pt x="18288" y="14743"/>
                      </a:lnTo>
                      <a:lnTo>
                        <a:pt x="18288" y="22308"/>
                      </a:lnTo>
                      <a:cubicBezTo>
                        <a:pt x="18288" y="24013"/>
                        <a:pt x="16901" y="25399"/>
                        <a:pt x="15196" y="25399"/>
                      </a:cubicBezTo>
                      <a:lnTo>
                        <a:pt x="3595" y="25399"/>
                      </a:lnTo>
                      <a:cubicBezTo>
                        <a:pt x="1890" y="25399"/>
                        <a:pt x="503" y="24013"/>
                        <a:pt x="503" y="22308"/>
                      </a:cubicBezTo>
                      <a:lnTo>
                        <a:pt x="50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6" name="Google Shape;336;p40"/>
            <p:cNvSpPr/>
            <p:nvPr/>
          </p:nvSpPr>
          <p:spPr>
            <a:xfrm>
              <a:off x="7072805" y="2760950"/>
              <a:ext cx="576522" cy="734023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5"/>
          <p:cNvSpPr/>
          <p:nvPr/>
        </p:nvSpPr>
        <p:spPr>
          <a:xfrm flipH="1">
            <a:off x="5516805" y="2224474"/>
            <a:ext cx="1064122" cy="30959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6" name="Google Shape;516;p45"/>
          <p:cNvGrpSpPr/>
          <p:nvPr/>
        </p:nvGrpSpPr>
        <p:grpSpPr>
          <a:xfrm flipH="1">
            <a:off x="5171153" y="2859195"/>
            <a:ext cx="4276499" cy="2284315"/>
            <a:chOff x="-481288" y="2237993"/>
            <a:chExt cx="5439455" cy="2905513"/>
          </a:xfrm>
        </p:grpSpPr>
        <p:sp>
          <p:nvSpPr>
            <p:cNvPr id="517" name="Google Shape;517;p45"/>
            <p:cNvSpPr/>
            <p:nvPr/>
          </p:nvSpPr>
          <p:spPr>
            <a:xfrm flipH="1">
              <a:off x="-481288" y="2237993"/>
              <a:ext cx="5439455" cy="2905430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5"/>
            <p:cNvSpPr/>
            <p:nvPr/>
          </p:nvSpPr>
          <p:spPr>
            <a:xfrm flipH="1">
              <a:off x="-330472" y="2925914"/>
              <a:ext cx="5002279" cy="2217592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45"/>
          <p:cNvSpPr/>
          <p:nvPr/>
        </p:nvSpPr>
        <p:spPr>
          <a:xfrm>
            <a:off x="527250" y="572417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45"/>
          <p:cNvSpPr txBox="1">
            <a:spLocks noGrp="1"/>
          </p:cNvSpPr>
          <p:nvPr>
            <p:ph type="title"/>
          </p:nvPr>
        </p:nvSpPr>
        <p:spPr>
          <a:xfrm>
            <a:off x="713225" y="566047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Top 3 Alternative Fuel Vehicles</a:t>
            </a:r>
            <a:endParaRPr sz="3200" dirty="0"/>
          </a:p>
        </p:txBody>
      </p:sp>
      <p:sp>
        <p:nvSpPr>
          <p:cNvPr id="522" name="Google Shape;522;p45"/>
          <p:cNvSpPr/>
          <p:nvPr/>
        </p:nvSpPr>
        <p:spPr>
          <a:xfrm flipH="1">
            <a:off x="7552626" y="2859209"/>
            <a:ext cx="1064122" cy="30959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" name="Google Shape;523;p45"/>
          <p:cNvGrpSpPr/>
          <p:nvPr/>
        </p:nvGrpSpPr>
        <p:grpSpPr>
          <a:xfrm>
            <a:off x="7424758" y="3374659"/>
            <a:ext cx="3714986" cy="1701907"/>
            <a:chOff x="3764850" y="4321538"/>
            <a:chExt cx="1275050" cy="584125"/>
          </a:xfrm>
        </p:grpSpPr>
        <p:sp>
          <p:nvSpPr>
            <p:cNvPr id="524" name="Google Shape;524;p45"/>
            <p:cNvSpPr/>
            <p:nvPr/>
          </p:nvSpPr>
          <p:spPr>
            <a:xfrm>
              <a:off x="3764850" y="4321538"/>
              <a:ext cx="1275050" cy="516550"/>
            </a:xfrm>
            <a:custGeom>
              <a:avLst/>
              <a:gdLst/>
              <a:ahLst/>
              <a:cxnLst/>
              <a:rect l="l" t="t" r="r" b="b"/>
              <a:pathLst>
                <a:path w="51002" h="20662" extrusionOk="0">
                  <a:moveTo>
                    <a:pt x="14085" y="7130"/>
                  </a:moveTo>
                  <a:lnTo>
                    <a:pt x="14114" y="7146"/>
                  </a:lnTo>
                  <a:cubicBezTo>
                    <a:pt x="14098" y="7147"/>
                    <a:pt x="14082" y="7148"/>
                    <a:pt x="14066" y="7149"/>
                  </a:cubicBezTo>
                  <a:lnTo>
                    <a:pt x="14066" y="7149"/>
                  </a:lnTo>
                  <a:cubicBezTo>
                    <a:pt x="14072" y="7143"/>
                    <a:pt x="14078" y="7136"/>
                    <a:pt x="14085" y="7130"/>
                  </a:cubicBezTo>
                  <a:close/>
                  <a:moveTo>
                    <a:pt x="32915" y="0"/>
                  </a:moveTo>
                  <a:cubicBezTo>
                    <a:pt x="29975" y="0"/>
                    <a:pt x="26590" y="174"/>
                    <a:pt x="22841" y="633"/>
                  </a:cubicBezTo>
                  <a:cubicBezTo>
                    <a:pt x="22841" y="633"/>
                    <a:pt x="18791" y="2383"/>
                    <a:pt x="14085" y="7130"/>
                  </a:cubicBezTo>
                  <a:lnTo>
                    <a:pt x="14085" y="7130"/>
                  </a:lnTo>
                  <a:lnTo>
                    <a:pt x="4695" y="2042"/>
                  </a:lnTo>
                  <a:lnTo>
                    <a:pt x="5544" y="2956"/>
                  </a:lnTo>
                  <a:cubicBezTo>
                    <a:pt x="5544" y="2956"/>
                    <a:pt x="10013" y="7158"/>
                    <a:pt x="13778" y="7158"/>
                  </a:cubicBezTo>
                  <a:cubicBezTo>
                    <a:pt x="13874" y="7158"/>
                    <a:pt x="13970" y="7155"/>
                    <a:pt x="14066" y="7149"/>
                  </a:cubicBezTo>
                  <a:lnTo>
                    <a:pt x="14066" y="7149"/>
                  </a:lnTo>
                  <a:cubicBezTo>
                    <a:pt x="14063" y="7152"/>
                    <a:pt x="14059" y="7155"/>
                    <a:pt x="14056" y="7159"/>
                  </a:cubicBezTo>
                  <a:cubicBezTo>
                    <a:pt x="14056" y="7159"/>
                    <a:pt x="3515" y="7962"/>
                    <a:pt x="1858" y="13483"/>
                  </a:cubicBezTo>
                  <a:cubicBezTo>
                    <a:pt x="1858" y="13483"/>
                    <a:pt x="929" y="13483"/>
                    <a:pt x="778" y="14487"/>
                  </a:cubicBezTo>
                  <a:lnTo>
                    <a:pt x="778" y="17738"/>
                  </a:lnTo>
                  <a:lnTo>
                    <a:pt x="778" y="19030"/>
                  </a:lnTo>
                  <a:cubicBezTo>
                    <a:pt x="348" y="19030"/>
                    <a:pt x="1" y="19378"/>
                    <a:pt x="1" y="19808"/>
                  </a:cubicBezTo>
                  <a:lnTo>
                    <a:pt x="1" y="19883"/>
                  </a:lnTo>
                  <a:cubicBezTo>
                    <a:pt x="1" y="20312"/>
                    <a:pt x="348" y="20661"/>
                    <a:pt x="778" y="20661"/>
                  </a:cubicBezTo>
                  <a:lnTo>
                    <a:pt x="49722" y="20661"/>
                  </a:lnTo>
                  <a:cubicBezTo>
                    <a:pt x="50429" y="20661"/>
                    <a:pt x="51001" y="20088"/>
                    <a:pt x="51001" y="19381"/>
                  </a:cubicBezTo>
                  <a:lnTo>
                    <a:pt x="51001" y="17775"/>
                  </a:lnTo>
                  <a:lnTo>
                    <a:pt x="51001" y="15959"/>
                  </a:lnTo>
                  <a:cubicBezTo>
                    <a:pt x="51001" y="15374"/>
                    <a:pt x="50642" y="14849"/>
                    <a:pt x="50098" y="14637"/>
                  </a:cubicBezTo>
                  <a:lnTo>
                    <a:pt x="50098" y="14502"/>
                  </a:lnTo>
                  <a:cubicBezTo>
                    <a:pt x="50098" y="12564"/>
                    <a:pt x="49729" y="10641"/>
                    <a:pt x="48976" y="8858"/>
                  </a:cubicBezTo>
                  <a:cubicBezTo>
                    <a:pt x="48737" y="8292"/>
                    <a:pt x="48454" y="7728"/>
                    <a:pt x="48124" y="7208"/>
                  </a:cubicBezTo>
                  <a:cubicBezTo>
                    <a:pt x="46651" y="4899"/>
                    <a:pt x="45714" y="2121"/>
                    <a:pt x="45714" y="2121"/>
                  </a:cubicBezTo>
                  <a:cubicBezTo>
                    <a:pt x="45714" y="2121"/>
                    <a:pt x="45664" y="1843"/>
                    <a:pt x="45380" y="1536"/>
                  </a:cubicBezTo>
                  <a:cubicBezTo>
                    <a:pt x="44999" y="1125"/>
                    <a:pt x="40398" y="0"/>
                    <a:pt x="3291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5"/>
            <p:cNvSpPr/>
            <p:nvPr/>
          </p:nvSpPr>
          <p:spPr>
            <a:xfrm>
              <a:off x="4277275" y="4378488"/>
              <a:ext cx="508825" cy="154225"/>
            </a:xfrm>
            <a:custGeom>
              <a:avLst/>
              <a:gdLst/>
              <a:ahLst/>
              <a:cxnLst/>
              <a:rect l="l" t="t" r="r" b="b"/>
              <a:pathLst>
                <a:path w="20353" h="6169" extrusionOk="0">
                  <a:moveTo>
                    <a:pt x="6931" y="0"/>
                  </a:moveTo>
                  <a:cubicBezTo>
                    <a:pt x="5849" y="1611"/>
                    <a:pt x="4555" y="3071"/>
                    <a:pt x="2895" y="4257"/>
                  </a:cubicBezTo>
                  <a:cubicBezTo>
                    <a:pt x="1944" y="4941"/>
                    <a:pt x="978" y="5578"/>
                    <a:pt x="0" y="6168"/>
                  </a:cubicBezTo>
                  <a:lnTo>
                    <a:pt x="4570" y="6168"/>
                  </a:lnTo>
                  <a:cubicBezTo>
                    <a:pt x="5193" y="5668"/>
                    <a:pt x="5789" y="5128"/>
                    <a:pt x="6358" y="4558"/>
                  </a:cubicBezTo>
                  <a:cubicBezTo>
                    <a:pt x="7646" y="3271"/>
                    <a:pt x="8620" y="1866"/>
                    <a:pt x="9800" y="482"/>
                  </a:cubicBezTo>
                  <a:cubicBezTo>
                    <a:pt x="9642" y="194"/>
                    <a:pt x="9339" y="0"/>
                    <a:pt x="8991" y="0"/>
                  </a:cubicBezTo>
                  <a:close/>
                  <a:moveTo>
                    <a:pt x="17746" y="0"/>
                  </a:moveTo>
                  <a:cubicBezTo>
                    <a:pt x="16730" y="1579"/>
                    <a:pt x="15506" y="3023"/>
                    <a:pt x="13838" y="4157"/>
                  </a:cubicBezTo>
                  <a:cubicBezTo>
                    <a:pt x="13040" y="4703"/>
                    <a:pt x="12225" y="5118"/>
                    <a:pt x="11403" y="5480"/>
                  </a:cubicBezTo>
                  <a:cubicBezTo>
                    <a:pt x="11420" y="5863"/>
                    <a:pt x="11732" y="6168"/>
                    <a:pt x="12117" y="6168"/>
                  </a:cubicBezTo>
                  <a:lnTo>
                    <a:pt x="14667" y="6168"/>
                  </a:lnTo>
                  <a:cubicBezTo>
                    <a:pt x="15852" y="5436"/>
                    <a:pt x="17057" y="4697"/>
                    <a:pt x="18306" y="3856"/>
                  </a:cubicBezTo>
                  <a:cubicBezTo>
                    <a:pt x="19209" y="3254"/>
                    <a:pt x="19911" y="2495"/>
                    <a:pt x="20353" y="1596"/>
                  </a:cubicBezTo>
                  <a:lnTo>
                    <a:pt x="19543" y="331"/>
                  </a:lnTo>
                  <a:cubicBezTo>
                    <a:pt x="19412" y="124"/>
                    <a:pt x="19184" y="0"/>
                    <a:pt x="18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5"/>
            <p:cNvSpPr/>
            <p:nvPr/>
          </p:nvSpPr>
          <p:spPr>
            <a:xfrm>
              <a:off x="4185775" y="4378488"/>
              <a:ext cx="798925" cy="154225"/>
            </a:xfrm>
            <a:custGeom>
              <a:avLst/>
              <a:gdLst/>
              <a:ahLst/>
              <a:cxnLst/>
              <a:rect l="l" t="t" r="r" b="b"/>
              <a:pathLst>
                <a:path w="31957" h="6169" extrusionOk="0">
                  <a:moveTo>
                    <a:pt x="15777" y="0"/>
                  </a:moveTo>
                  <a:cubicBezTo>
                    <a:pt x="15381" y="0"/>
                    <a:pt x="15061" y="322"/>
                    <a:pt x="15061" y="719"/>
                  </a:cubicBezTo>
                  <a:lnTo>
                    <a:pt x="15061" y="5449"/>
                  </a:lnTo>
                  <a:cubicBezTo>
                    <a:pt x="15061" y="5459"/>
                    <a:pt x="15061" y="5470"/>
                    <a:pt x="15063" y="5480"/>
                  </a:cubicBezTo>
                  <a:cubicBezTo>
                    <a:pt x="15885" y="5118"/>
                    <a:pt x="16700" y="4703"/>
                    <a:pt x="17498" y="4157"/>
                  </a:cubicBezTo>
                  <a:cubicBezTo>
                    <a:pt x="19166" y="3023"/>
                    <a:pt x="20390" y="1579"/>
                    <a:pt x="21406" y="0"/>
                  </a:cubicBezTo>
                  <a:close/>
                  <a:moveTo>
                    <a:pt x="24014" y="1596"/>
                  </a:moveTo>
                  <a:cubicBezTo>
                    <a:pt x="23571" y="2495"/>
                    <a:pt x="22869" y="3254"/>
                    <a:pt x="21966" y="3856"/>
                  </a:cubicBezTo>
                  <a:cubicBezTo>
                    <a:pt x="20717" y="4697"/>
                    <a:pt x="19512" y="5436"/>
                    <a:pt x="18327" y="6167"/>
                  </a:cubicBezTo>
                  <a:lnTo>
                    <a:pt x="25070" y="6167"/>
                  </a:lnTo>
                  <a:cubicBezTo>
                    <a:pt x="25466" y="6167"/>
                    <a:pt x="25787" y="5846"/>
                    <a:pt x="25787" y="5447"/>
                  </a:cubicBezTo>
                  <a:lnTo>
                    <a:pt x="25787" y="4575"/>
                  </a:lnTo>
                  <a:cubicBezTo>
                    <a:pt x="25787" y="4437"/>
                    <a:pt x="25747" y="4301"/>
                    <a:pt x="25672" y="4185"/>
                  </a:cubicBezTo>
                  <a:lnTo>
                    <a:pt x="24014" y="1596"/>
                  </a:lnTo>
                  <a:close/>
                  <a:moveTo>
                    <a:pt x="6773" y="0"/>
                  </a:moveTo>
                  <a:cubicBezTo>
                    <a:pt x="6636" y="0"/>
                    <a:pt x="6499" y="33"/>
                    <a:pt x="6374" y="92"/>
                  </a:cubicBezTo>
                  <a:cubicBezTo>
                    <a:pt x="4944" y="779"/>
                    <a:pt x="351" y="4965"/>
                    <a:pt x="154" y="5505"/>
                  </a:cubicBezTo>
                  <a:cubicBezTo>
                    <a:pt x="1" y="5924"/>
                    <a:pt x="370" y="6084"/>
                    <a:pt x="586" y="6140"/>
                  </a:cubicBezTo>
                  <a:cubicBezTo>
                    <a:pt x="660" y="6158"/>
                    <a:pt x="736" y="6168"/>
                    <a:pt x="812" y="6168"/>
                  </a:cubicBezTo>
                  <a:lnTo>
                    <a:pt x="3660" y="6168"/>
                  </a:lnTo>
                  <a:cubicBezTo>
                    <a:pt x="4638" y="5578"/>
                    <a:pt x="5604" y="4941"/>
                    <a:pt x="6555" y="4257"/>
                  </a:cubicBezTo>
                  <a:cubicBezTo>
                    <a:pt x="8215" y="3071"/>
                    <a:pt x="9509" y="1611"/>
                    <a:pt x="10591" y="0"/>
                  </a:cubicBezTo>
                  <a:close/>
                  <a:moveTo>
                    <a:pt x="13460" y="482"/>
                  </a:moveTo>
                  <a:cubicBezTo>
                    <a:pt x="12280" y="1866"/>
                    <a:pt x="11306" y="3271"/>
                    <a:pt x="10018" y="4558"/>
                  </a:cubicBezTo>
                  <a:cubicBezTo>
                    <a:pt x="9449" y="5128"/>
                    <a:pt x="8853" y="5668"/>
                    <a:pt x="8230" y="6168"/>
                  </a:cubicBezTo>
                  <a:lnTo>
                    <a:pt x="12661" y="6168"/>
                  </a:lnTo>
                  <a:cubicBezTo>
                    <a:pt x="13170" y="6168"/>
                    <a:pt x="13584" y="5753"/>
                    <a:pt x="13584" y="5240"/>
                  </a:cubicBezTo>
                  <a:lnTo>
                    <a:pt x="13584" y="1279"/>
                  </a:lnTo>
                  <a:cubicBezTo>
                    <a:pt x="13584" y="1128"/>
                    <a:pt x="13580" y="995"/>
                    <a:pt x="13573" y="876"/>
                  </a:cubicBezTo>
                  <a:cubicBezTo>
                    <a:pt x="13565" y="734"/>
                    <a:pt x="13525" y="599"/>
                    <a:pt x="13460" y="482"/>
                  </a:cubicBezTo>
                  <a:close/>
                  <a:moveTo>
                    <a:pt x="28998" y="181"/>
                  </a:moveTo>
                  <a:cubicBezTo>
                    <a:pt x="28998" y="181"/>
                    <a:pt x="28212" y="1713"/>
                    <a:pt x="29198" y="3655"/>
                  </a:cubicBezTo>
                  <a:cubicBezTo>
                    <a:pt x="30181" y="5596"/>
                    <a:pt x="31957" y="6168"/>
                    <a:pt x="31957" y="6168"/>
                  </a:cubicBezTo>
                  <a:lnTo>
                    <a:pt x="28998" y="18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5"/>
            <p:cNvSpPr/>
            <p:nvPr/>
          </p:nvSpPr>
          <p:spPr>
            <a:xfrm>
              <a:off x="4955250" y="4549338"/>
              <a:ext cx="53350" cy="64850"/>
            </a:xfrm>
            <a:custGeom>
              <a:avLst/>
              <a:gdLst/>
              <a:ahLst/>
              <a:cxnLst/>
              <a:rect l="l" t="t" r="r" b="b"/>
              <a:pathLst>
                <a:path w="2134" h="2594" extrusionOk="0">
                  <a:moveTo>
                    <a:pt x="628" y="0"/>
                  </a:moveTo>
                  <a:cubicBezTo>
                    <a:pt x="386" y="0"/>
                    <a:pt x="178" y="174"/>
                    <a:pt x="134" y="411"/>
                  </a:cubicBezTo>
                  <a:cubicBezTo>
                    <a:pt x="45" y="906"/>
                    <a:pt x="0" y="1699"/>
                    <a:pt x="556" y="1931"/>
                  </a:cubicBezTo>
                  <a:cubicBezTo>
                    <a:pt x="1378" y="2276"/>
                    <a:pt x="2133" y="2594"/>
                    <a:pt x="2133" y="2594"/>
                  </a:cubicBezTo>
                  <a:cubicBezTo>
                    <a:pt x="2133" y="2594"/>
                    <a:pt x="1962" y="782"/>
                    <a:pt x="1392" y="0"/>
                  </a:cubicBezTo>
                  <a:close/>
                </a:path>
              </a:pathLst>
            </a:custGeom>
            <a:solidFill>
              <a:srgbClr val="B425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5"/>
            <p:cNvSpPr/>
            <p:nvPr/>
          </p:nvSpPr>
          <p:spPr>
            <a:xfrm>
              <a:off x="3786800" y="4595538"/>
              <a:ext cx="1244925" cy="233125"/>
            </a:xfrm>
            <a:custGeom>
              <a:avLst/>
              <a:gdLst/>
              <a:ahLst/>
              <a:cxnLst/>
              <a:rect l="l" t="t" r="r" b="b"/>
              <a:pathLst>
                <a:path w="49797" h="9325" extrusionOk="0">
                  <a:moveTo>
                    <a:pt x="13676" y="1"/>
                  </a:moveTo>
                  <a:lnTo>
                    <a:pt x="13676" y="52"/>
                  </a:lnTo>
                  <a:lnTo>
                    <a:pt x="46819" y="52"/>
                  </a:lnTo>
                  <a:lnTo>
                    <a:pt x="46819" y="1"/>
                  </a:lnTo>
                  <a:close/>
                  <a:moveTo>
                    <a:pt x="7697" y="8"/>
                  </a:moveTo>
                  <a:cubicBezTo>
                    <a:pt x="6751" y="959"/>
                    <a:pt x="5294" y="2148"/>
                    <a:pt x="3714" y="2418"/>
                  </a:cubicBezTo>
                  <a:cubicBezTo>
                    <a:pt x="3482" y="2457"/>
                    <a:pt x="3275" y="2472"/>
                    <a:pt x="3093" y="2472"/>
                  </a:cubicBezTo>
                  <a:cubicBezTo>
                    <a:pt x="2536" y="2472"/>
                    <a:pt x="2224" y="2331"/>
                    <a:pt x="2220" y="2329"/>
                  </a:cubicBezTo>
                  <a:lnTo>
                    <a:pt x="2198" y="2374"/>
                  </a:lnTo>
                  <a:cubicBezTo>
                    <a:pt x="2215" y="2383"/>
                    <a:pt x="2525" y="2524"/>
                    <a:pt x="3086" y="2524"/>
                  </a:cubicBezTo>
                  <a:cubicBezTo>
                    <a:pt x="3270" y="2524"/>
                    <a:pt x="3482" y="2508"/>
                    <a:pt x="3718" y="2469"/>
                  </a:cubicBezTo>
                  <a:cubicBezTo>
                    <a:pt x="5312" y="2197"/>
                    <a:pt x="6781" y="1000"/>
                    <a:pt x="7732" y="43"/>
                  </a:cubicBezTo>
                  <a:lnTo>
                    <a:pt x="7697" y="8"/>
                  </a:lnTo>
                  <a:close/>
                  <a:moveTo>
                    <a:pt x="44631" y="2202"/>
                  </a:moveTo>
                  <a:lnTo>
                    <a:pt x="44621" y="2251"/>
                  </a:lnTo>
                  <a:cubicBezTo>
                    <a:pt x="44652" y="2257"/>
                    <a:pt x="47650" y="2886"/>
                    <a:pt x="48292" y="5971"/>
                  </a:cubicBezTo>
                  <a:lnTo>
                    <a:pt x="48340" y="5961"/>
                  </a:lnTo>
                  <a:cubicBezTo>
                    <a:pt x="47692" y="2843"/>
                    <a:pt x="44662" y="2207"/>
                    <a:pt x="44631" y="2202"/>
                  </a:cubicBezTo>
                  <a:close/>
                  <a:moveTo>
                    <a:pt x="16340" y="8403"/>
                  </a:moveTo>
                  <a:lnTo>
                    <a:pt x="16340" y="8452"/>
                  </a:lnTo>
                  <a:lnTo>
                    <a:pt x="36383" y="8452"/>
                  </a:lnTo>
                  <a:lnTo>
                    <a:pt x="36383" y="8403"/>
                  </a:lnTo>
                  <a:close/>
                  <a:moveTo>
                    <a:pt x="9943" y="2127"/>
                  </a:moveTo>
                  <a:cubicBezTo>
                    <a:pt x="7160" y="2465"/>
                    <a:pt x="5967" y="4162"/>
                    <a:pt x="5456" y="5525"/>
                  </a:cubicBezTo>
                  <a:cubicBezTo>
                    <a:pt x="4946" y="6889"/>
                    <a:pt x="4998" y="8199"/>
                    <a:pt x="5011" y="8403"/>
                  </a:cubicBezTo>
                  <a:lnTo>
                    <a:pt x="0" y="8403"/>
                  </a:lnTo>
                  <a:lnTo>
                    <a:pt x="0" y="8453"/>
                  </a:lnTo>
                  <a:lnTo>
                    <a:pt x="5065" y="8453"/>
                  </a:lnTo>
                  <a:lnTo>
                    <a:pt x="5065" y="8452"/>
                  </a:lnTo>
                  <a:lnTo>
                    <a:pt x="5062" y="8425"/>
                  </a:lnTo>
                  <a:cubicBezTo>
                    <a:pt x="5062" y="8411"/>
                    <a:pt x="4956" y="7006"/>
                    <a:pt x="5504" y="5542"/>
                  </a:cubicBezTo>
                  <a:cubicBezTo>
                    <a:pt x="6009" y="4192"/>
                    <a:pt x="7191" y="2511"/>
                    <a:pt x="9948" y="2176"/>
                  </a:cubicBezTo>
                  <a:lnTo>
                    <a:pt x="9943" y="2127"/>
                  </a:lnTo>
                  <a:close/>
                  <a:moveTo>
                    <a:pt x="49162" y="4189"/>
                  </a:moveTo>
                  <a:lnTo>
                    <a:pt x="49126" y="4224"/>
                  </a:lnTo>
                  <a:cubicBezTo>
                    <a:pt x="49133" y="4230"/>
                    <a:pt x="49746" y="4859"/>
                    <a:pt x="49746" y="5516"/>
                  </a:cubicBezTo>
                  <a:lnTo>
                    <a:pt x="49746" y="7894"/>
                  </a:lnTo>
                  <a:cubicBezTo>
                    <a:pt x="49746" y="8267"/>
                    <a:pt x="49600" y="8617"/>
                    <a:pt x="49336" y="8880"/>
                  </a:cubicBezTo>
                  <a:cubicBezTo>
                    <a:pt x="49082" y="9135"/>
                    <a:pt x="48745" y="9273"/>
                    <a:pt x="48391" y="9273"/>
                  </a:cubicBezTo>
                  <a:cubicBezTo>
                    <a:pt x="48384" y="9274"/>
                    <a:pt x="48376" y="9274"/>
                    <a:pt x="48369" y="9274"/>
                  </a:cubicBezTo>
                  <a:cubicBezTo>
                    <a:pt x="48352" y="9274"/>
                    <a:pt x="48334" y="9273"/>
                    <a:pt x="48317" y="9272"/>
                  </a:cubicBezTo>
                  <a:lnTo>
                    <a:pt x="48314" y="9323"/>
                  </a:lnTo>
                  <a:cubicBezTo>
                    <a:pt x="48341" y="9324"/>
                    <a:pt x="48365" y="9324"/>
                    <a:pt x="48391" y="9324"/>
                  </a:cubicBezTo>
                  <a:cubicBezTo>
                    <a:pt x="48759" y="9324"/>
                    <a:pt x="49107" y="9179"/>
                    <a:pt x="49373" y="8916"/>
                  </a:cubicBezTo>
                  <a:cubicBezTo>
                    <a:pt x="49646" y="8643"/>
                    <a:pt x="49797" y="8280"/>
                    <a:pt x="49797" y="7894"/>
                  </a:cubicBezTo>
                  <a:lnTo>
                    <a:pt x="49797" y="5516"/>
                  </a:lnTo>
                  <a:cubicBezTo>
                    <a:pt x="49797" y="4838"/>
                    <a:pt x="49188" y="4214"/>
                    <a:pt x="49162" y="418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5"/>
            <p:cNvSpPr/>
            <p:nvPr/>
          </p:nvSpPr>
          <p:spPr>
            <a:xfrm>
              <a:off x="3784300" y="4522588"/>
              <a:ext cx="1198175" cy="383075"/>
            </a:xfrm>
            <a:custGeom>
              <a:avLst/>
              <a:gdLst/>
              <a:ahLst/>
              <a:cxnLst/>
              <a:rect l="l" t="t" r="r" b="b"/>
              <a:pathLst>
                <a:path w="47927" h="15323" extrusionOk="0">
                  <a:moveTo>
                    <a:pt x="12362" y="0"/>
                  </a:moveTo>
                  <a:lnTo>
                    <a:pt x="12362" y="0"/>
                  </a:lnTo>
                  <a:cubicBezTo>
                    <a:pt x="8149" y="112"/>
                    <a:pt x="3445" y="2543"/>
                    <a:pt x="3445" y="2543"/>
                  </a:cubicBezTo>
                  <a:cubicBezTo>
                    <a:pt x="9540" y="2402"/>
                    <a:pt x="12362" y="0"/>
                    <a:pt x="12362" y="0"/>
                  </a:cubicBezTo>
                  <a:close/>
                  <a:moveTo>
                    <a:pt x="291" y="6009"/>
                  </a:moveTo>
                  <a:cubicBezTo>
                    <a:pt x="192" y="6009"/>
                    <a:pt x="105" y="6072"/>
                    <a:pt x="74" y="6166"/>
                  </a:cubicBezTo>
                  <a:cubicBezTo>
                    <a:pt x="31" y="6297"/>
                    <a:pt x="0" y="6444"/>
                    <a:pt x="0" y="6444"/>
                  </a:cubicBezTo>
                  <a:lnTo>
                    <a:pt x="0" y="10863"/>
                  </a:lnTo>
                  <a:lnTo>
                    <a:pt x="2024" y="10863"/>
                  </a:lnTo>
                  <a:cubicBezTo>
                    <a:pt x="2287" y="10863"/>
                    <a:pt x="2500" y="10649"/>
                    <a:pt x="2500" y="10386"/>
                  </a:cubicBezTo>
                  <a:lnTo>
                    <a:pt x="2500" y="6485"/>
                  </a:lnTo>
                  <a:cubicBezTo>
                    <a:pt x="2500" y="6222"/>
                    <a:pt x="2287" y="6009"/>
                    <a:pt x="2024" y="6009"/>
                  </a:cubicBezTo>
                  <a:close/>
                  <a:moveTo>
                    <a:pt x="10263" y="5879"/>
                  </a:moveTo>
                  <a:cubicBezTo>
                    <a:pt x="7695" y="5879"/>
                    <a:pt x="5612" y="7961"/>
                    <a:pt x="5612" y="10530"/>
                  </a:cubicBezTo>
                  <a:cubicBezTo>
                    <a:pt x="5612" y="13099"/>
                    <a:pt x="7694" y="15182"/>
                    <a:pt x="10263" y="15182"/>
                  </a:cubicBezTo>
                  <a:cubicBezTo>
                    <a:pt x="12833" y="15182"/>
                    <a:pt x="14915" y="13099"/>
                    <a:pt x="14915" y="10530"/>
                  </a:cubicBezTo>
                  <a:cubicBezTo>
                    <a:pt x="14915" y="7961"/>
                    <a:pt x="12833" y="5879"/>
                    <a:pt x="10263" y="5879"/>
                  </a:cubicBezTo>
                  <a:close/>
                  <a:moveTo>
                    <a:pt x="43275" y="6019"/>
                  </a:moveTo>
                  <a:cubicBezTo>
                    <a:pt x="40707" y="6019"/>
                    <a:pt x="38623" y="8101"/>
                    <a:pt x="38623" y="10670"/>
                  </a:cubicBezTo>
                  <a:cubicBezTo>
                    <a:pt x="38623" y="13239"/>
                    <a:pt x="40707" y="15322"/>
                    <a:pt x="43275" y="15322"/>
                  </a:cubicBezTo>
                  <a:cubicBezTo>
                    <a:pt x="45845" y="15322"/>
                    <a:pt x="47927" y="13239"/>
                    <a:pt x="47927" y="10670"/>
                  </a:cubicBezTo>
                  <a:cubicBezTo>
                    <a:pt x="47927" y="8101"/>
                    <a:pt x="45845" y="6019"/>
                    <a:pt x="43275" y="601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5"/>
            <p:cNvSpPr/>
            <p:nvPr/>
          </p:nvSpPr>
          <p:spPr>
            <a:xfrm>
              <a:off x="3784300" y="4569313"/>
              <a:ext cx="1169825" cy="307975"/>
            </a:xfrm>
            <a:custGeom>
              <a:avLst/>
              <a:gdLst/>
              <a:ahLst/>
              <a:cxnLst/>
              <a:rect l="l" t="t" r="r" b="b"/>
              <a:pathLst>
                <a:path w="46793" h="12319" extrusionOk="0">
                  <a:moveTo>
                    <a:pt x="27085" y="506"/>
                  </a:moveTo>
                  <a:cubicBezTo>
                    <a:pt x="26846" y="506"/>
                    <a:pt x="26650" y="702"/>
                    <a:pt x="26650" y="941"/>
                  </a:cubicBezTo>
                  <a:cubicBezTo>
                    <a:pt x="26650" y="1180"/>
                    <a:pt x="26846" y="1376"/>
                    <a:pt x="27085" y="1376"/>
                  </a:cubicBezTo>
                  <a:lnTo>
                    <a:pt x="28935" y="1376"/>
                  </a:lnTo>
                  <a:cubicBezTo>
                    <a:pt x="29174" y="1376"/>
                    <a:pt x="29371" y="1180"/>
                    <a:pt x="29371" y="941"/>
                  </a:cubicBezTo>
                  <a:cubicBezTo>
                    <a:pt x="29371" y="702"/>
                    <a:pt x="29174" y="506"/>
                    <a:pt x="28935" y="506"/>
                  </a:cubicBezTo>
                  <a:close/>
                  <a:moveTo>
                    <a:pt x="40116" y="506"/>
                  </a:moveTo>
                  <a:cubicBezTo>
                    <a:pt x="39877" y="506"/>
                    <a:pt x="39680" y="702"/>
                    <a:pt x="39680" y="941"/>
                  </a:cubicBezTo>
                  <a:cubicBezTo>
                    <a:pt x="39680" y="1180"/>
                    <a:pt x="39877" y="1376"/>
                    <a:pt x="40116" y="1376"/>
                  </a:cubicBezTo>
                  <a:lnTo>
                    <a:pt x="41965" y="1376"/>
                  </a:lnTo>
                  <a:cubicBezTo>
                    <a:pt x="42205" y="1376"/>
                    <a:pt x="42400" y="1180"/>
                    <a:pt x="42400" y="941"/>
                  </a:cubicBezTo>
                  <a:cubicBezTo>
                    <a:pt x="42400" y="702"/>
                    <a:pt x="42205" y="506"/>
                    <a:pt x="41965" y="506"/>
                  </a:cubicBezTo>
                  <a:close/>
                  <a:moveTo>
                    <a:pt x="6738" y="1"/>
                  </a:moveTo>
                  <a:cubicBezTo>
                    <a:pt x="6174" y="1"/>
                    <a:pt x="5485" y="98"/>
                    <a:pt x="4954" y="191"/>
                  </a:cubicBezTo>
                  <a:cubicBezTo>
                    <a:pt x="4184" y="326"/>
                    <a:pt x="3477" y="721"/>
                    <a:pt x="2984" y="1328"/>
                  </a:cubicBezTo>
                  <a:cubicBezTo>
                    <a:pt x="2669" y="1717"/>
                    <a:pt x="2433" y="2193"/>
                    <a:pt x="2519" y="2702"/>
                  </a:cubicBezTo>
                  <a:cubicBezTo>
                    <a:pt x="2561" y="2947"/>
                    <a:pt x="2779" y="3051"/>
                    <a:pt x="3104" y="3051"/>
                  </a:cubicBezTo>
                  <a:cubicBezTo>
                    <a:pt x="4466" y="3051"/>
                    <a:pt x="7705" y="1243"/>
                    <a:pt x="7773" y="459"/>
                  </a:cubicBezTo>
                  <a:cubicBezTo>
                    <a:pt x="7803" y="112"/>
                    <a:pt x="7342" y="1"/>
                    <a:pt x="6738" y="1"/>
                  </a:cubicBezTo>
                  <a:close/>
                  <a:moveTo>
                    <a:pt x="10368" y="5487"/>
                  </a:moveTo>
                  <a:cubicBezTo>
                    <a:pt x="10461" y="5487"/>
                    <a:pt x="10530" y="5866"/>
                    <a:pt x="10509" y="6263"/>
                  </a:cubicBezTo>
                  <a:lnTo>
                    <a:pt x="10487" y="6670"/>
                  </a:lnTo>
                  <a:cubicBezTo>
                    <a:pt x="10406" y="6660"/>
                    <a:pt x="10323" y="6654"/>
                    <a:pt x="10239" y="6654"/>
                  </a:cubicBezTo>
                  <a:cubicBezTo>
                    <a:pt x="10171" y="6654"/>
                    <a:pt x="10106" y="6659"/>
                    <a:pt x="10041" y="6664"/>
                  </a:cubicBezTo>
                  <a:lnTo>
                    <a:pt x="10019" y="6271"/>
                  </a:lnTo>
                  <a:cubicBezTo>
                    <a:pt x="9995" y="5873"/>
                    <a:pt x="10064" y="5487"/>
                    <a:pt x="10159" y="5487"/>
                  </a:cubicBezTo>
                  <a:close/>
                  <a:moveTo>
                    <a:pt x="43379" y="5625"/>
                  </a:moveTo>
                  <a:cubicBezTo>
                    <a:pt x="43473" y="5625"/>
                    <a:pt x="43542" y="6006"/>
                    <a:pt x="43521" y="6401"/>
                  </a:cubicBezTo>
                  <a:lnTo>
                    <a:pt x="43498" y="6810"/>
                  </a:lnTo>
                  <a:cubicBezTo>
                    <a:pt x="43418" y="6800"/>
                    <a:pt x="43334" y="6794"/>
                    <a:pt x="43251" y="6794"/>
                  </a:cubicBezTo>
                  <a:cubicBezTo>
                    <a:pt x="43184" y="6794"/>
                    <a:pt x="43118" y="6798"/>
                    <a:pt x="43053" y="6804"/>
                  </a:cubicBezTo>
                  <a:lnTo>
                    <a:pt x="43030" y="6411"/>
                  </a:lnTo>
                  <a:cubicBezTo>
                    <a:pt x="43006" y="6013"/>
                    <a:pt x="43076" y="5625"/>
                    <a:pt x="43170" y="5625"/>
                  </a:cubicBezTo>
                  <a:close/>
                  <a:moveTo>
                    <a:pt x="11176" y="5620"/>
                  </a:moveTo>
                  <a:cubicBezTo>
                    <a:pt x="11180" y="5620"/>
                    <a:pt x="11184" y="5621"/>
                    <a:pt x="11188" y="5622"/>
                  </a:cubicBezTo>
                  <a:lnTo>
                    <a:pt x="11386" y="5689"/>
                  </a:lnTo>
                  <a:cubicBezTo>
                    <a:pt x="11473" y="5720"/>
                    <a:pt x="11417" y="6102"/>
                    <a:pt x="11268" y="6469"/>
                  </a:cubicBezTo>
                  <a:lnTo>
                    <a:pt x="11114" y="6855"/>
                  </a:lnTo>
                  <a:cubicBezTo>
                    <a:pt x="10981" y="6791"/>
                    <a:pt x="10841" y="6741"/>
                    <a:pt x="10694" y="6707"/>
                  </a:cubicBezTo>
                  <a:lnTo>
                    <a:pt x="10800" y="6319"/>
                  </a:lnTo>
                  <a:cubicBezTo>
                    <a:pt x="10903" y="5951"/>
                    <a:pt x="11081" y="5620"/>
                    <a:pt x="11176" y="5620"/>
                  </a:cubicBezTo>
                  <a:close/>
                  <a:moveTo>
                    <a:pt x="9204" y="5669"/>
                  </a:moveTo>
                  <a:cubicBezTo>
                    <a:pt x="9297" y="5669"/>
                    <a:pt x="9488" y="5983"/>
                    <a:pt x="9607" y="6340"/>
                  </a:cubicBezTo>
                  <a:lnTo>
                    <a:pt x="9735" y="6719"/>
                  </a:lnTo>
                  <a:cubicBezTo>
                    <a:pt x="9588" y="6757"/>
                    <a:pt x="9448" y="6811"/>
                    <a:pt x="9316" y="6879"/>
                  </a:cubicBezTo>
                  <a:lnTo>
                    <a:pt x="9155" y="6530"/>
                  </a:lnTo>
                  <a:cubicBezTo>
                    <a:pt x="8987" y="6168"/>
                    <a:pt x="8908" y="5784"/>
                    <a:pt x="8995" y="5748"/>
                  </a:cubicBezTo>
                  <a:lnTo>
                    <a:pt x="9190" y="5672"/>
                  </a:lnTo>
                  <a:cubicBezTo>
                    <a:pt x="9195" y="5670"/>
                    <a:pt x="9199" y="5669"/>
                    <a:pt x="9204" y="5669"/>
                  </a:cubicBezTo>
                  <a:close/>
                  <a:moveTo>
                    <a:pt x="44188" y="5759"/>
                  </a:moveTo>
                  <a:cubicBezTo>
                    <a:pt x="44192" y="5759"/>
                    <a:pt x="44196" y="5760"/>
                    <a:pt x="44199" y="5761"/>
                  </a:cubicBezTo>
                  <a:lnTo>
                    <a:pt x="44397" y="5829"/>
                  </a:lnTo>
                  <a:cubicBezTo>
                    <a:pt x="44485" y="5859"/>
                    <a:pt x="44428" y="6240"/>
                    <a:pt x="44280" y="6609"/>
                  </a:cubicBezTo>
                  <a:lnTo>
                    <a:pt x="44126" y="6995"/>
                  </a:lnTo>
                  <a:cubicBezTo>
                    <a:pt x="43993" y="6930"/>
                    <a:pt x="43853" y="6880"/>
                    <a:pt x="43706" y="6847"/>
                  </a:cubicBezTo>
                  <a:lnTo>
                    <a:pt x="43813" y="6459"/>
                  </a:lnTo>
                  <a:cubicBezTo>
                    <a:pt x="43915" y="6090"/>
                    <a:pt x="44094" y="5759"/>
                    <a:pt x="44188" y="5759"/>
                  </a:cubicBezTo>
                  <a:close/>
                  <a:moveTo>
                    <a:pt x="42215" y="5808"/>
                  </a:moveTo>
                  <a:cubicBezTo>
                    <a:pt x="42309" y="5808"/>
                    <a:pt x="42499" y="6122"/>
                    <a:pt x="42619" y="6480"/>
                  </a:cubicBezTo>
                  <a:lnTo>
                    <a:pt x="42746" y="6858"/>
                  </a:lnTo>
                  <a:cubicBezTo>
                    <a:pt x="42600" y="6896"/>
                    <a:pt x="42460" y="6951"/>
                    <a:pt x="42329" y="7018"/>
                  </a:cubicBezTo>
                  <a:lnTo>
                    <a:pt x="42329" y="7018"/>
                  </a:lnTo>
                  <a:lnTo>
                    <a:pt x="42167" y="6670"/>
                  </a:lnTo>
                  <a:cubicBezTo>
                    <a:pt x="41998" y="6308"/>
                    <a:pt x="41919" y="5922"/>
                    <a:pt x="42008" y="5888"/>
                  </a:cubicBezTo>
                  <a:lnTo>
                    <a:pt x="42202" y="5810"/>
                  </a:lnTo>
                  <a:cubicBezTo>
                    <a:pt x="42206" y="5809"/>
                    <a:pt x="42211" y="5808"/>
                    <a:pt x="42215" y="5808"/>
                  </a:cubicBezTo>
                  <a:close/>
                  <a:moveTo>
                    <a:pt x="12091" y="6074"/>
                  </a:moveTo>
                  <a:cubicBezTo>
                    <a:pt x="12102" y="6074"/>
                    <a:pt x="12111" y="6076"/>
                    <a:pt x="12118" y="6082"/>
                  </a:cubicBezTo>
                  <a:lnTo>
                    <a:pt x="12283" y="6209"/>
                  </a:lnTo>
                  <a:cubicBezTo>
                    <a:pt x="12357" y="6267"/>
                    <a:pt x="12180" y="6609"/>
                    <a:pt x="11921" y="6910"/>
                  </a:cubicBezTo>
                  <a:lnTo>
                    <a:pt x="11646" y="7231"/>
                  </a:lnTo>
                  <a:cubicBezTo>
                    <a:pt x="11541" y="7126"/>
                    <a:pt x="11424" y="7035"/>
                    <a:pt x="11297" y="6957"/>
                  </a:cubicBezTo>
                  <a:lnTo>
                    <a:pt x="11527" y="6619"/>
                  </a:lnTo>
                  <a:cubicBezTo>
                    <a:pt x="11731" y="6319"/>
                    <a:pt x="11989" y="6074"/>
                    <a:pt x="12091" y="6074"/>
                  </a:cubicBezTo>
                  <a:close/>
                  <a:moveTo>
                    <a:pt x="8313" y="6167"/>
                  </a:moveTo>
                  <a:cubicBezTo>
                    <a:pt x="8417" y="6167"/>
                    <a:pt x="8680" y="6393"/>
                    <a:pt x="8895" y="6675"/>
                  </a:cubicBezTo>
                  <a:lnTo>
                    <a:pt x="9132" y="6988"/>
                  </a:lnTo>
                  <a:cubicBezTo>
                    <a:pt x="9007" y="7070"/>
                    <a:pt x="8892" y="7167"/>
                    <a:pt x="8789" y="7275"/>
                  </a:cubicBezTo>
                  <a:lnTo>
                    <a:pt x="8528" y="7001"/>
                  </a:lnTo>
                  <a:cubicBezTo>
                    <a:pt x="8250" y="6712"/>
                    <a:pt x="8053" y="6373"/>
                    <a:pt x="8125" y="6312"/>
                  </a:cubicBezTo>
                  <a:lnTo>
                    <a:pt x="8284" y="6177"/>
                  </a:lnTo>
                  <a:cubicBezTo>
                    <a:pt x="8292" y="6170"/>
                    <a:pt x="8302" y="6167"/>
                    <a:pt x="8313" y="6167"/>
                  </a:cubicBezTo>
                  <a:close/>
                  <a:moveTo>
                    <a:pt x="45103" y="6214"/>
                  </a:moveTo>
                  <a:cubicBezTo>
                    <a:pt x="45113" y="6214"/>
                    <a:pt x="45122" y="6216"/>
                    <a:pt x="45129" y="6222"/>
                  </a:cubicBezTo>
                  <a:lnTo>
                    <a:pt x="45295" y="6349"/>
                  </a:lnTo>
                  <a:cubicBezTo>
                    <a:pt x="45368" y="6406"/>
                    <a:pt x="45192" y="6749"/>
                    <a:pt x="44933" y="7050"/>
                  </a:cubicBezTo>
                  <a:lnTo>
                    <a:pt x="44657" y="7371"/>
                  </a:lnTo>
                  <a:cubicBezTo>
                    <a:pt x="44553" y="7266"/>
                    <a:pt x="44435" y="7174"/>
                    <a:pt x="44308" y="7095"/>
                  </a:cubicBezTo>
                  <a:lnTo>
                    <a:pt x="44538" y="6757"/>
                  </a:lnTo>
                  <a:cubicBezTo>
                    <a:pt x="44742" y="6459"/>
                    <a:pt x="45001" y="6214"/>
                    <a:pt x="45103" y="6214"/>
                  </a:cubicBezTo>
                  <a:close/>
                  <a:moveTo>
                    <a:pt x="41325" y="6307"/>
                  </a:moveTo>
                  <a:cubicBezTo>
                    <a:pt x="41428" y="6307"/>
                    <a:pt x="41691" y="6533"/>
                    <a:pt x="41907" y="6815"/>
                  </a:cubicBezTo>
                  <a:lnTo>
                    <a:pt x="42144" y="7128"/>
                  </a:lnTo>
                  <a:cubicBezTo>
                    <a:pt x="42020" y="7210"/>
                    <a:pt x="41904" y="7306"/>
                    <a:pt x="41801" y="7415"/>
                  </a:cubicBezTo>
                  <a:lnTo>
                    <a:pt x="41539" y="7141"/>
                  </a:lnTo>
                  <a:cubicBezTo>
                    <a:pt x="41262" y="6852"/>
                    <a:pt x="41064" y="6513"/>
                    <a:pt x="41136" y="6452"/>
                  </a:cubicBezTo>
                  <a:lnTo>
                    <a:pt x="41296" y="6316"/>
                  </a:lnTo>
                  <a:cubicBezTo>
                    <a:pt x="41303" y="6310"/>
                    <a:pt x="41313" y="6307"/>
                    <a:pt x="41325" y="6307"/>
                  </a:cubicBezTo>
                  <a:close/>
                  <a:moveTo>
                    <a:pt x="12795" y="6796"/>
                  </a:moveTo>
                  <a:cubicBezTo>
                    <a:pt x="12822" y="6796"/>
                    <a:pt x="12841" y="6803"/>
                    <a:pt x="12850" y="6817"/>
                  </a:cubicBezTo>
                  <a:lnTo>
                    <a:pt x="12966" y="6991"/>
                  </a:lnTo>
                  <a:cubicBezTo>
                    <a:pt x="13017" y="7068"/>
                    <a:pt x="12740" y="7337"/>
                    <a:pt x="12398" y="7538"/>
                  </a:cubicBezTo>
                  <a:lnTo>
                    <a:pt x="12030" y="7755"/>
                  </a:lnTo>
                  <a:cubicBezTo>
                    <a:pt x="11962" y="7621"/>
                    <a:pt x="11880" y="7497"/>
                    <a:pt x="11786" y="7384"/>
                  </a:cubicBezTo>
                  <a:lnTo>
                    <a:pt x="11787" y="7384"/>
                  </a:lnTo>
                  <a:lnTo>
                    <a:pt x="12118" y="7135"/>
                  </a:lnTo>
                  <a:cubicBezTo>
                    <a:pt x="12380" y="6937"/>
                    <a:pt x="12671" y="6796"/>
                    <a:pt x="12795" y="6796"/>
                  </a:cubicBezTo>
                  <a:close/>
                  <a:moveTo>
                    <a:pt x="7652" y="6923"/>
                  </a:moveTo>
                  <a:cubicBezTo>
                    <a:pt x="7779" y="6923"/>
                    <a:pt x="8064" y="7046"/>
                    <a:pt x="8327" y="7222"/>
                  </a:cubicBezTo>
                  <a:lnTo>
                    <a:pt x="8649" y="7437"/>
                  </a:lnTo>
                  <a:cubicBezTo>
                    <a:pt x="8557" y="7556"/>
                    <a:pt x="8479" y="7685"/>
                    <a:pt x="8416" y="7822"/>
                  </a:cubicBezTo>
                  <a:lnTo>
                    <a:pt x="8085" y="7649"/>
                  </a:lnTo>
                  <a:cubicBezTo>
                    <a:pt x="7730" y="7466"/>
                    <a:pt x="7433" y="7208"/>
                    <a:pt x="7482" y="7126"/>
                  </a:cubicBezTo>
                  <a:lnTo>
                    <a:pt x="7589" y="6947"/>
                  </a:lnTo>
                  <a:cubicBezTo>
                    <a:pt x="7598" y="6931"/>
                    <a:pt x="7620" y="6923"/>
                    <a:pt x="7652" y="6923"/>
                  </a:cubicBezTo>
                  <a:close/>
                  <a:moveTo>
                    <a:pt x="45806" y="6936"/>
                  </a:moveTo>
                  <a:cubicBezTo>
                    <a:pt x="45833" y="6936"/>
                    <a:pt x="45852" y="6943"/>
                    <a:pt x="45862" y="6957"/>
                  </a:cubicBezTo>
                  <a:lnTo>
                    <a:pt x="45977" y="7131"/>
                  </a:lnTo>
                  <a:cubicBezTo>
                    <a:pt x="46028" y="7208"/>
                    <a:pt x="45751" y="7476"/>
                    <a:pt x="45409" y="7678"/>
                  </a:cubicBezTo>
                  <a:lnTo>
                    <a:pt x="45042" y="7894"/>
                  </a:lnTo>
                  <a:cubicBezTo>
                    <a:pt x="44974" y="7761"/>
                    <a:pt x="44892" y="7637"/>
                    <a:pt x="44797" y="7524"/>
                  </a:cubicBezTo>
                  <a:lnTo>
                    <a:pt x="44799" y="7524"/>
                  </a:lnTo>
                  <a:lnTo>
                    <a:pt x="45129" y="7275"/>
                  </a:lnTo>
                  <a:cubicBezTo>
                    <a:pt x="45392" y="7077"/>
                    <a:pt x="45682" y="6936"/>
                    <a:pt x="45806" y="6936"/>
                  </a:cubicBezTo>
                  <a:close/>
                  <a:moveTo>
                    <a:pt x="40664" y="7063"/>
                  </a:moveTo>
                  <a:cubicBezTo>
                    <a:pt x="40792" y="7063"/>
                    <a:pt x="41076" y="7185"/>
                    <a:pt x="41340" y="7362"/>
                  </a:cubicBezTo>
                  <a:lnTo>
                    <a:pt x="41661" y="7577"/>
                  </a:lnTo>
                  <a:cubicBezTo>
                    <a:pt x="41569" y="7696"/>
                    <a:pt x="41491" y="7824"/>
                    <a:pt x="41428" y="7961"/>
                  </a:cubicBezTo>
                  <a:lnTo>
                    <a:pt x="41428" y="7961"/>
                  </a:lnTo>
                  <a:lnTo>
                    <a:pt x="41097" y="7789"/>
                  </a:lnTo>
                  <a:cubicBezTo>
                    <a:pt x="40742" y="7604"/>
                    <a:pt x="40445" y="7347"/>
                    <a:pt x="40493" y="7266"/>
                  </a:cubicBezTo>
                  <a:lnTo>
                    <a:pt x="40601" y="7087"/>
                  </a:lnTo>
                  <a:cubicBezTo>
                    <a:pt x="40610" y="7071"/>
                    <a:pt x="40632" y="7063"/>
                    <a:pt x="40664" y="7063"/>
                  </a:cubicBezTo>
                  <a:close/>
                  <a:moveTo>
                    <a:pt x="10239" y="7611"/>
                  </a:moveTo>
                  <a:cubicBezTo>
                    <a:pt x="10364" y="7611"/>
                    <a:pt x="10465" y="7713"/>
                    <a:pt x="10465" y="7837"/>
                  </a:cubicBezTo>
                  <a:cubicBezTo>
                    <a:pt x="10465" y="7963"/>
                    <a:pt x="10365" y="8065"/>
                    <a:pt x="10239" y="8065"/>
                  </a:cubicBezTo>
                  <a:cubicBezTo>
                    <a:pt x="10113" y="8065"/>
                    <a:pt x="10013" y="7963"/>
                    <a:pt x="10013" y="7837"/>
                  </a:cubicBezTo>
                  <a:cubicBezTo>
                    <a:pt x="10013" y="7713"/>
                    <a:pt x="10113" y="7611"/>
                    <a:pt x="10239" y="7611"/>
                  </a:cubicBezTo>
                  <a:close/>
                  <a:moveTo>
                    <a:pt x="43251" y="7751"/>
                  </a:moveTo>
                  <a:cubicBezTo>
                    <a:pt x="43375" y="7751"/>
                    <a:pt x="43477" y="7853"/>
                    <a:pt x="43477" y="7977"/>
                  </a:cubicBezTo>
                  <a:cubicBezTo>
                    <a:pt x="43477" y="8103"/>
                    <a:pt x="43377" y="8205"/>
                    <a:pt x="43251" y="8205"/>
                  </a:cubicBezTo>
                  <a:cubicBezTo>
                    <a:pt x="43125" y="8205"/>
                    <a:pt x="43025" y="8103"/>
                    <a:pt x="43025" y="7977"/>
                  </a:cubicBezTo>
                  <a:cubicBezTo>
                    <a:pt x="43025" y="7853"/>
                    <a:pt x="43126" y="7751"/>
                    <a:pt x="43251" y="7751"/>
                  </a:cubicBezTo>
                  <a:close/>
                  <a:moveTo>
                    <a:pt x="1238" y="5313"/>
                  </a:moveTo>
                  <a:cubicBezTo>
                    <a:pt x="1385" y="5313"/>
                    <a:pt x="1505" y="5446"/>
                    <a:pt x="1505" y="5608"/>
                  </a:cubicBezTo>
                  <a:lnTo>
                    <a:pt x="1505" y="8032"/>
                  </a:lnTo>
                  <a:cubicBezTo>
                    <a:pt x="1505" y="8196"/>
                    <a:pt x="1385" y="8328"/>
                    <a:pt x="1238" y="8328"/>
                  </a:cubicBezTo>
                  <a:lnTo>
                    <a:pt x="100" y="8328"/>
                  </a:lnTo>
                  <a:lnTo>
                    <a:pt x="100" y="5583"/>
                  </a:lnTo>
                  <a:cubicBezTo>
                    <a:pt x="100" y="5583"/>
                    <a:pt x="119" y="5492"/>
                    <a:pt x="143" y="5410"/>
                  </a:cubicBezTo>
                  <a:cubicBezTo>
                    <a:pt x="160" y="5352"/>
                    <a:pt x="209" y="5313"/>
                    <a:pt x="264" y="5313"/>
                  </a:cubicBezTo>
                  <a:close/>
                  <a:moveTo>
                    <a:pt x="13133" y="7696"/>
                  </a:moveTo>
                  <a:cubicBezTo>
                    <a:pt x="13232" y="7696"/>
                    <a:pt x="13297" y="7713"/>
                    <a:pt x="13306" y="7748"/>
                  </a:cubicBezTo>
                  <a:lnTo>
                    <a:pt x="13359" y="7950"/>
                  </a:lnTo>
                  <a:cubicBezTo>
                    <a:pt x="13383" y="8041"/>
                    <a:pt x="13034" y="8205"/>
                    <a:pt x="12645" y="8285"/>
                  </a:cubicBezTo>
                  <a:lnTo>
                    <a:pt x="12225" y="8373"/>
                  </a:lnTo>
                  <a:cubicBezTo>
                    <a:pt x="12203" y="8223"/>
                    <a:pt x="12166" y="8080"/>
                    <a:pt x="12113" y="7943"/>
                  </a:cubicBezTo>
                  <a:lnTo>
                    <a:pt x="12511" y="7813"/>
                  </a:lnTo>
                  <a:cubicBezTo>
                    <a:pt x="12743" y="7737"/>
                    <a:pt x="12979" y="7696"/>
                    <a:pt x="13133" y="7696"/>
                  </a:cubicBezTo>
                  <a:close/>
                  <a:moveTo>
                    <a:pt x="7398" y="7838"/>
                  </a:moveTo>
                  <a:cubicBezTo>
                    <a:pt x="7549" y="7838"/>
                    <a:pt x="7759" y="7867"/>
                    <a:pt x="7968" y="7924"/>
                  </a:cubicBezTo>
                  <a:lnTo>
                    <a:pt x="8337" y="8023"/>
                  </a:lnTo>
                  <a:cubicBezTo>
                    <a:pt x="8290" y="8162"/>
                    <a:pt x="8258" y="8309"/>
                    <a:pt x="8242" y="8461"/>
                  </a:cubicBezTo>
                  <a:lnTo>
                    <a:pt x="7874" y="8406"/>
                  </a:lnTo>
                  <a:cubicBezTo>
                    <a:pt x="7480" y="8345"/>
                    <a:pt x="7117" y="8196"/>
                    <a:pt x="7135" y="8104"/>
                  </a:cubicBezTo>
                  <a:lnTo>
                    <a:pt x="7179" y="7900"/>
                  </a:lnTo>
                  <a:cubicBezTo>
                    <a:pt x="7188" y="7858"/>
                    <a:pt x="7273" y="7838"/>
                    <a:pt x="7398" y="7838"/>
                  </a:cubicBezTo>
                  <a:close/>
                  <a:moveTo>
                    <a:pt x="46145" y="7836"/>
                  </a:moveTo>
                  <a:cubicBezTo>
                    <a:pt x="46243" y="7836"/>
                    <a:pt x="46309" y="7853"/>
                    <a:pt x="46318" y="7888"/>
                  </a:cubicBezTo>
                  <a:lnTo>
                    <a:pt x="46372" y="8090"/>
                  </a:lnTo>
                  <a:cubicBezTo>
                    <a:pt x="46396" y="8181"/>
                    <a:pt x="46045" y="8345"/>
                    <a:pt x="45658" y="8425"/>
                  </a:cubicBezTo>
                  <a:lnTo>
                    <a:pt x="45237" y="8513"/>
                  </a:lnTo>
                  <a:cubicBezTo>
                    <a:pt x="45216" y="8363"/>
                    <a:pt x="45177" y="8219"/>
                    <a:pt x="45125" y="8083"/>
                  </a:cubicBezTo>
                  <a:lnTo>
                    <a:pt x="45522" y="7953"/>
                  </a:lnTo>
                  <a:cubicBezTo>
                    <a:pt x="45754" y="7877"/>
                    <a:pt x="45991" y="7836"/>
                    <a:pt x="46145" y="7836"/>
                  </a:cubicBezTo>
                  <a:close/>
                  <a:moveTo>
                    <a:pt x="40412" y="7977"/>
                  </a:moveTo>
                  <a:cubicBezTo>
                    <a:pt x="40562" y="7977"/>
                    <a:pt x="40771" y="8006"/>
                    <a:pt x="40979" y="8062"/>
                  </a:cubicBezTo>
                  <a:lnTo>
                    <a:pt x="41348" y="8162"/>
                  </a:lnTo>
                  <a:cubicBezTo>
                    <a:pt x="41302" y="8302"/>
                    <a:pt x="41269" y="8449"/>
                    <a:pt x="41254" y="8601"/>
                  </a:cubicBezTo>
                  <a:lnTo>
                    <a:pt x="40886" y="8544"/>
                  </a:lnTo>
                  <a:cubicBezTo>
                    <a:pt x="40492" y="8485"/>
                    <a:pt x="40128" y="8336"/>
                    <a:pt x="40148" y="8244"/>
                  </a:cubicBezTo>
                  <a:lnTo>
                    <a:pt x="40191" y="8039"/>
                  </a:lnTo>
                  <a:cubicBezTo>
                    <a:pt x="40200" y="7998"/>
                    <a:pt x="40285" y="7977"/>
                    <a:pt x="40412" y="7977"/>
                  </a:cubicBezTo>
                  <a:close/>
                  <a:moveTo>
                    <a:pt x="221" y="4694"/>
                  </a:moveTo>
                  <a:cubicBezTo>
                    <a:pt x="146" y="4694"/>
                    <a:pt x="79" y="4746"/>
                    <a:pt x="57" y="4825"/>
                  </a:cubicBezTo>
                  <a:cubicBezTo>
                    <a:pt x="24" y="4936"/>
                    <a:pt x="0" y="5058"/>
                    <a:pt x="0" y="5058"/>
                  </a:cubicBezTo>
                  <a:lnTo>
                    <a:pt x="0" y="8759"/>
                  </a:lnTo>
                  <a:lnTo>
                    <a:pt x="1534" y="8759"/>
                  </a:lnTo>
                  <a:cubicBezTo>
                    <a:pt x="1733" y="8759"/>
                    <a:pt x="1894" y="8581"/>
                    <a:pt x="1894" y="8360"/>
                  </a:cubicBezTo>
                  <a:lnTo>
                    <a:pt x="1894" y="5092"/>
                  </a:lnTo>
                  <a:cubicBezTo>
                    <a:pt x="1894" y="4872"/>
                    <a:pt x="1733" y="4694"/>
                    <a:pt x="1534" y="4694"/>
                  </a:cubicBezTo>
                  <a:close/>
                  <a:moveTo>
                    <a:pt x="9482" y="8434"/>
                  </a:moveTo>
                  <a:cubicBezTo>
                    <a:pt x="9606" y="8434"/>
                    <a:pt x="9708" y="8536"/>
                    <a:pt x="9708" y="8661"/>
                  </a:cubicBezTo>
                  <a:cubicBezTo>
                    <a:pt x="9708" y="8786"/>
                    <a:pt x="9606" y="8888"/>
                    <a:pt x="9482" y="8888"/>
                  </a:cubicBezTo>
                  <a:cubicBezTo>
                    <a:pt x="9356" y="8888"/>
                    <a:pt x="9254" y="8786"/>
                    <a:pt x="9254" y="8661"/>
                  </a:cubicBezTo>
                  <a:cubicBezTo>
                    <a:pt x="9254" y="8536"/>
                    <a:pt x="9356" y="8434"/>
                    <a:pt x="9482" y="8434"/>
                  </a:cubicBezTo>
                  <a:close/>
                  <a:moveTo>
                    <a:pt x="11046" y="8434"/>
                  </a:moveTo>
                  <a:cubicBezTo>
                    <a:pt x="11171" y="8434"/>
                    <a:pt x="11272" y="8536"/>
                    <a:pt x="11272" y="8661"/>
                  </a:cubicBezTo>
                  <a:cubicBezTo>
                    <a:pt x="11272" y="8786"/>
                    <a:pt x="11171" y="8888"/>
                    <a:pt x="11046" y="8888"/>
                  </a:cubicBezTo>
                  <a:cubicBezTo>
                    <a:pt x="10921" y="8888"/>
                    <a:pt x="10819" y="8786"/>
                    <a:pt x="10819" y="8661"/>
                  </a:cubicBezTo>
                  <a:cubicBezTo>
                    <a:pt x="10819" y="8536"/>
                    <a:pt x="10921" y="8434"/>
                    <a:pt x="11046" y="8434"/>
                  </a:cubicBezTo>
                  <a:close/>
                  <a:moveTo>
                    <a:pt x="42493" y="8574"/>
                  </a:moveTo>
                  <a:cubicBezTo>
                    <a:pt x="42618" y="8574"/>
                    <a:pt x="42719" y="8676"/>
                    <a:pt x="42719" y="8801"/>
                  </a:cubicBezTo>
                  <a:cubicBezTo>
                    <a:pt x="42719" y="8926"/>
                    <a:pt x="42618" y="9027"/>
                    <a:pt x="42493" y="9027"/>
                  </a:cubicBezTo>
                  <a:cubicBezTo>
                    <a:pt x="42367" y="9027"/>
                    <a:pt x="42266" y="8926"/>
                    <a:pt x="42266" y="8801"/>
                  </a:cubicBezTo>
                  <a:cubicBezTo>
                    <a:pt x="42266" y="8676"/>
                    <a:pt x="42367" y="8574"/>
                    <a:pt x="42493" y="8574"/>
                  </a:cubicBezTo>
                  <a:close/>
                  <a:moveTo>
                    <a:pt x="44058" y="8574"/>
                  </a:moveTo>
                  <a:cubicBezTo>
                    <a:pt x="44182" y="8574"/>
                    <a:pt x="44284" y="8676"/>
                    <a:pt x="44284" y="8801"/>
                  </a:cubicBezTo>
                  <a:cubicBezTo>
                    <a:pt x="44284" y="8926"/>
                    <a:pt x="44182" y="9027"/>
                    <a:pt x="44058" y="9027"/>
                  </a:cubicBezTo>
                  <a:cubicBezTo>
                    <a:pt x="43932" y="9027"/>
                    <a:pt x="43830" y="8926"/>
                    <a:pt x="43830" y="8801"/>
                  </a:cubicBezTo>
                  <a:cubicBezTo>
                    <a:pt x="43830" y="8676"/>
                    <a:pt x="43932" y="8574"/>
                    <a:pt x="44058" y="8574"/>
                  </a:cubicBezTo>
                  <a:close/>
                  <a:moveTo>
                    <a:pt x="12244" y="8578"/>
                  </a:moveTo>
                  <a:lnTo>
                    <a:pt x="12665" y="8582"/>
                  </a:lnTo>
                  <a:cubicBezTo>
                    <a:pt x="13063" y="8588"/>
                    <a:pt x="13445" y="8684"/>
                    <a:pt x="13438" y="8777"/>
                  </a:cubicBezTo>
                  <a:lnTo>
                    <a:pt x="13424" y="8986"/>
                  </a:lnTo>
                  <a:cubicBezTo>
                    <a:pt x="13419" y="9053"/>
                    <a:pt x="13223" y="9094"/>
                    <a:pt x="12968" y="9094"/>
                  </a:cubicBezTo>
                  <a:cubicBezTo>
                    <a:pt x="12865" y="9094"/>
                    <a:pt x="12753" y="9087"/>
                    <a:pt x="12639" y="9073"/>
                  </a:cubicBezTo>
                  <a:lnTo>
                    <a:pt x="12214" y="9020"/>
                  </a:lnTo>
                  <a:lnTo>
                    <a:pt x="12212" y="9020"/>
                  </a:lnTo>
                  <a:cubicBezTo>
                    <a:pt x="12234" y="8905"/>
                    <a:pt x="12245" y="8784"/>
                    <a:pt x="12245" y="8661"/>
                  </a:cubicBezTo>
                  <a:cubicBezTo>
                    <a:pt x="12245" y="8633"/>
                    <a:pt x="12245" y="8605"/>
                    <a:pt x="12244" y="8578"/>
                  </a:cubicBezTo>
                  <a:close/>
                  <a:moveTo>
                    <a:pt x="8234" y="8677"/>
                  </a:moveTo>
                  <a:cubicBezTo>
                    <a:pt x="8234" y="8831"/>
                    <a:pt x="8252" y="8979"/>
                    <a:pt x="8286" y="9124"/>
                  </a:cubicBezTo>
                  <a:lnTo>
                    <a:pt x="7920" y="9189"/>
                  </a:lnTo>
                  <a:cubicBezTo>
                    <a:pt x="7765" y="9216"/>
                    <a:pt x="7609" y="9229"/>
                    <a:pt x="7478" y="9229"/>
                  </a:cubicBezTo>
                  <a:cubicBezTo>
                    <a:pt x="7276" y="9229"/>
                    <a:pt x="7130" y="9198"/>
                    <a:pt x="7124" y="9142"/>
                  </a:cubicBezTo>
                  <a:lnTo>
                    <a:pt x="7098" y="8934"/>
                  </a:lnTo>
                  <a:cubicBezTo>
                    <a:pt x="7087" y="8842"/>
                    <a:pt x="7456" y="8728"/>
                    <a:pt x="7852" y="8702"/>
                  </a:cubicBezTo>
                  <a:lnTo>
                    <a:pt x="8234" y="8677"/>
                  </a:lnTo>
                  <a:close/>
                  <a:moveTo>
                    <a:pt x="45255" y="8718"/>
                  </a:moveTo>
                  <a:lnTo>
                    <a:pt x="45676" y="8722"/>
                  </a:lnTo>
                  <a:cubicBezTo>
                    <a:pt x="46075" y="8728"/>
                    <a:pt x="46457" y="8824"/>
                    <a:pt x="46450" y="8917"/>
                  </a:cubicBezTo>
                  <a:lnTo>
                    <a:pt x="46435" y="9126"/>
                  </a:lnTo>
                  <a:cubicBezTo>
                    <a:pt x="46430" y="9193"/>
                    <a:pt x="46235" y="9234"/>
                    <a:pt x="45980" y="9234"/>
                  </a:cubicBezTo>
                  <a:cubicBezTo>
                    <a:pt x="45877" y="9234"/>
                    <a:pt x="45764" y="9227"/>
                    <a:pt x="45651" y="9213"/>
                  </a:cubicBezTo>
                  <a:lnTo>
                    <a:pt x="45225" y="9160"/>
                  </a:lnTo>
                  <a:cubicBezTo>
                    <a:pt x="45247" y="9043"/>
                    <a:pt x="45257" y="8923"/>
                    <a:pt x="45257" y="8801"/>
                  </a:cubicBezTo>
                  <a:cubicBezTo>
                    <a:pt x="45257" y="8773"/>
                    <a:pt x="45257" y="8745"/>
                    <a:pt x="45255" y="8718"/>
                  </a:cubicBezTo>
                  <a:close/>
                  <a:moveTo>
                    <a:pt x="41245" y="8817"/>
                  </a:moveTo>
                  <a:cubicBezTo>
                    <a:pt x="41247" y="8970"/>
                    <a:pt x="41265" y="9119"/>
                    <a:pt x="41297" y="9262"/>
                  </a:cubicBezTo>
                  <a:lnTo>
                    <a:pt x="40931" y="9329"/>
                  </a:lnTo>
                  <a:cubicBezTo>
                    <a:pt x="40776" y="9356"/>
                    <a:pt x="40621" y="9369"/>
                    <a:pt x="40490" y="9369"/>
                  </a:cubicBezTo>
                  <a:cubicBezTo>
                    <a:pt x="40288" y="9369"/>
                    <a:pt x="40142" y="9338"/>
                    <a:pt x="40136" y="9282"/>
                  </a:cubicBezTo>
                  <a:lnTo>
                    <a:pt x="40110" y="9074"/>
                  </a:lnTo>
                  <a:cubicBezTo>
                    <a:pt x="40099" y="8981"/>
                    <a:pt x="40468" y="8868"/>
                    <a:pt x="40863" y="8842"/>
                  </a:cubicBezTo>
                  <a:lnTo>
                    <a:pt x="41245" y="8817"/>
                  </a:lnTo>
                  <a:close/>
                  <a:moveTo>
                    <a:pt x="10239" y="9176"/>
                  </a:moveTo>
                  <a:cubicBezTo>
                    <a:pt x="10364" y="9176"/>
                    <a:pt x="10465" y="9278"/>
                    <a:pt x="10465" y="9402"/>
                  </a:cubicBezTo>
                  <a:cubicBezTo>
                    <a:pt x="10465" y="9528"/>
                    <a:pt x="10365" y="9630"/>
                    <a:pt x="10239" y="9630"/>
                  </a:cubicBezTo>
                  <a:cubicBezTo>
                    <a:pt x="10113" y="9630"/>
                    <a:pt x="10013" y="9528"/>
                    <a:pt x="10013" y="9402"/>
                  </a:cubicBezTo>
                  <a:cubicBezTo>
                    <a:pt x="10013" y="9278"/>
                    <a:pt x="10113" y="9176"/>
                    <a:pt x="10239" y="9176"/>
                  </a:cubicBezTo>
                  <a:close/>
                  <a:moveTo>
                    <a:pt x="43251" y="9316"/>
                  </a:moveTo>
                  <a:cubicBezTo>
                    <a:pt x="43375" y="9316"/>
                    <a:pt x="43477" y="9418"/>
                    <a:pt x="43477" y="9542"/>
                  </a:cubicBezTo>
                  <a:cubicBezTo>
                    <a:pt x="43477" y="9668"/>
                    <a:pt x="43377" y="9770"/>
                    <a:pt x="43251" y="9770"/>
                  </a:cubicBezTo>
                  <a:cubicBezTo>
                    <a:pt x="43125" y="9770"/>
                    <a:pt x="43025" y="9668"/>
                    <a:pt x="43025" y="9542"/>
                  </a:cubicBezTo>
                  <a:cubicBezTo>
                    <a:pt x="43025" y="9418"/>
                    <a:pt x="43126" y="9316"/>
                    <a:pt x="43251" y="9316"/>
                  </a:cubicBezTo>
                  <a:close/>
                  <a:moveTo>
                    <a:pt x="10239" y="7401"/>
                  </a:moveTo>
                  <a:cubicBezTo>
                    <a:pt x="9542" y="7401"/>
                    <a:pt x="8978" y="7965"/>
                    <a:pt x="8978" y="8661"/>
                  </a:cubicBezTo>
                  <a:cubicBezTo>
                    <a:pt x="8978" y="9357"/>
                    <a:pt x="9542" y="9922"/>
                    <a:pt x="10239" y="9922"/>
                  </a:cubicBezTo>
                  <a:cubicBezTo>
                    <a:pt x="10935" y="9922"/>
                    <a:pt x="11500" y="9357"/>
                    <a:pt x="11500" y="8661"/>
                  </a:cubicBezTo>
                  <a:cubicBezTo>
                    <a:pt x="11500" y="7965"/>
                    <a:pt x="10936" y="7401"/>
                    <a:pt x="10239" y="7401"/>
                  </a:cubicBezTo>
                  <a:close/>
                  <a:moveTo>
                    <a:pt x="12166" y="9221"/>
                  </a:moveTo>
                  <a:lnTo>
                    <a:pt x="12562" y="9361"/>
                  </a:lnTo>
                  <a:cubicBezTo>
                    <a:pt x="12938" y="9494"/>
                    <a:pt x="13267" y="9707"/>
                    <a:pt x="13230" y="9795"/>
                  </a:cubicBezTo>
                  <a:lnTo>
                    <a:pt x="13150" y="9987"/>
                  </a:lnTo>
                  <a:cubicBezTo>
                    <a:pt x="13140" y="10011"/>
                    <a:pt x="13105" y="10022"/>
                    <a:pt x="13052" y="10022"/>
                  </a:cubicBezTo>
                  <a:cubicBezTo>
                    <a:pt x="12911" y="10022"/>
                    <a:pt x="12640" y="9943"/>
                    <a:pt x="12379" y="9816"/>
                  </a:cubicBezTo>
                  <a:lnTo>
                    <a:pt x="11996" y="9631"/>
                  </a:lnTo>
                  <a:cubicBezTo>
                    <a:pt x="12067" y="9502"/>
                    <a:pt x="12125" y="9365"/>
                    <a:pt x="12166" y="9221"/>
                  </a:cubicBezTo>
                  <a:close/>
                  <a:moveTo>
                    <a:pt x="43251" y="7541"/>
                  </a:moveTo>
                  <a:cubicBezTo>
                    <a:pt x="42554" y="7541"/>
                    <a:pt x="41990" y="8104"/>
                    <a:pt x="41990" y="8801"/>
                  </a:cubicBezTo>
                  <a:cubicBezTo>
                    <a:pt x="41990" y="9497"/>
                    <a:pt x="42554" y="10061"/>
                    <a:pt x="43251" y="10061"/>
                  </a:cubicBezTo>
                  <a:cubicBezTo>
                    <a:pt x="43948" y="10061"/>
                    <a:pt x="44512" y="9497"/>
                    <a:pt x="44512" y="8801"/>
                  </a:cubicBezTo>
                  <a:cubicBezTo>
                    <a:pt x="44512" y="8104"/>
                    <a:pt x="43948" y="7541"/>
                    <a:pt x="43251" y="7541"/>
                  </a:cubicBezTo>
                  <a:close/>
                  <a:moveTo>
                    <a:pt x="8347" y="9330"/>
                  </a:moveTo>
                  <a:cubicBezTo>
                    <a:pt x="8397" y="9473"/>
                    <a:pt x="8464" y="9608"/>
                    <a:pt x="8543" y="9734"/>
                  </a:cubicBezTo>
                  <a:lnTo>
                    <a:pt x="8214" y="9915"/>
                  </a:lnTo>
                  <a:cubicBezTo>
                    <a:pt x="7948" y="10062"/>
                    <a:pt x="7666" y="10158"/>
                    <a:pt x="7528" y="10158"/>
                  </a:cubicBezTo>
                  <a:cubicBezTo>
                    <a:pt x="7485" y="10158"/>
                    <a:pt x="7456" y="10149"/>
                    <a:pt x="7446" y="10129"/>
                  </a:cubicBezTo>
                  <a:lnTo>
                    <a:pt x="7356" y="9939"/>
                  </a:lnTo>
                  <a:cubicBezTo>
                    <a:pt x="7315" y="9856"/>
                    <a:pt x="7627" y="9628"/>
                    <a:pt x="7993" y="9477"/>
                  </a:cubicBezTo>
                  <a:lnTo>
                    <a:pt x="8347" y="9330"/>
                  </a:lnTo>
                  <a:close/>
                  <a:moveTo>
                    <a:pt x="45177" y="9361"/>
                  </a:moveTo>
                  <a:lnTo>
                    <a:pt x="45573" y="9501"/>
                  </a:lnTo>
                  <a:cubicBezTo>
                    <a:pt x="45949" y="9634"/>
                    <a:pt x="46278" y="9847"/>
                    <a:pt x="46243" y="9935"/>
                  </a:cubicBezTo>
                  <a:lnTo>
                    <a:pt x="46161" y="10127"/>
                  </a:lnTo>
                  <a:cubicBezTo>
                    <a:pt x="46152" y="10151"/>
                    <a:pt x="46117" y="10161"/>
                    <a:pt x="46064" y="10161"/>
                  </a:cubicBezTo>
                  <a:cubicBezTo>
                    <a:pt x="45923" y="10161"/>
                    <a:pt x="45652" y="10083"/>
                    <a:pt x="45392" y="9956"/>
                  </a:cubicBezTo>
                  <a:lnTo>
                    <a:pt x="45008" y="9771"/>
                  </a:lnTo>
                  <a:cubicBezTo>
                    <a:pt x="45078" y="9642"/>
                    <a:pt x="45136" y="9505"/>
                    <a:pt x="45177" y="9361"/>
                  </a:cubicBezTo>
                  <a:close/>
                  <a:moveTo>
                    <a:pt x="10239" y="7010"/>
                  </a:moveTo>
                  <a:cubicBezTo>
                    <a:pt x="11145" y="7010"/>
                    <a:pt x="11879" y="7745"/>
                    <a:pt x="11879" y="8652"/>
                  </a:cubicBezTo>
                  <a:cubicBezTo>
                    <a:pt x="11879" y="9558"/>
                    <a:pt x="11145" y="10291"/>
                    <a:pt x="10239" y="10291"/>
                  </a:cubicBezTo>
                  <a:cubicBezTo>
                    <a:pt x="9333" y="10291"/>
                    <a:pt x="8598" y="9558"/>
                    <a:pt x="8598" y="8652"/>
                  </a:cubicBezTo>
                  <a:cubicBezTo>
                    <a:pt x="8598" y="7745"/>
                    <a:pt x="9333" y="7010"/>
                    <a:pt x="10239" y="7010"/>
                  </a:cubicBezTo>
                  <a:close/>
                  <a:moveTo>
                    <a:pt x="41360" y="9470"/>
                  </a:moveTo>
                  <a:cubicBezTo>
                    <a:pt x="41409" y="9613"/>
                    <a:pt x="41476" y="9748"/>
                    <a:pt x="41555" y="9874"/>
                  </a:cubicBezTo>
                  <a:lnTo>
                    <a:pt x="41227" y="10055"/>
                  </a:lnTo>
                  <a:cubicBezTo>
                    <a:pt x="40960" y="10202"/>
                    <a:pt x="40678" y="10298"/>
                    <a:pt x="40540" y="10298"/>
                  </a:cubicBezTo>
                  <a:cubicBezTo>
                    <a:pt x="40497" y="10298"/>
                    <a:pt x="40468" y="10289"/>
                    <a:pt x="40458" y="10269"/>
                  </a:cubicBezTo>
                  <a:lnTo>
                    <a:pt x="40367" y="10079"/>
                  </a:lnTo>
                  <a:cubicBezTo>
                    <a:pt x="40326" y="9994"/>
                    <a:pt x="40639" y="9768"/>
                    <a:pt x="41006" y="9617"/>
                  </a:cubicBezTo>
                  <a:lnTo>
                    <a:pt x="41360" y="9470"/>
                  </a:lnTo>
                  <a:close/>
                  <a:moveTo>
                    <a:pt x="43251" y="7150"/>
                  </a:moveTo>
                  <a:cubicBezTo>
                    <a:pt x="44157" y="7150"/>
                    <a:pt x="44892" y="7885"/>
                    <a:pt x="44892" y="8791"/>
                  </a:cubicBezTo>
                  <a:cubicBezTo>
                    <a:pt x="44890" y="9697"/>
                    <a:pt x="44157" y="10431"/>
                    <a:pt x="43251" y="10431"/>
                  </a:cubicBezTo>
                  <a:cubicBezTo>
                    <a:pt x="42345" y="10431"/>
                    <a:pt x="41610" y="9697"/>
                    <a:pt x="41610" y="8791"/>
                  </a:cubicBezTo>
                  <a:cubicBezTo>
                    <a:pt x="41610" y="7885"/>
                    <a:pt x="42345" y="7150"/>
                    <a:pt x="43251" y="7150"/>
                  </a:cubicBezTo>
                  <a:close/>
                  <a:moveTo>
                    <a:pt x="9559" y="10550"/>
                  </a:moveTo>
                  <a:lnTo>
                    <a:pt x="9559" y="10550"/>
                  </a:lnTo>
                  <a:cubicBezTo>
                    <a:pt x="9576" y="10555"/>
                    <a:pt x="9593" y="10561"/>
                    <a:pt x="9609" y="10567"/>
                  </a:cubicBezTo>
                  <a:cubicBezTo>
                    <a:pt x="9592" y="10561"/>
                    <a:pt x="9576" y="10555"/>
                    <a:pt x="9559" y="10550"/>
                  </a:cubicBezTo>
                  <a:close/>
                  <a:moveTo>
                    <a:pt x="11887" y="9806"/>
                  </a:moveTo>
                  <a:lnTo>
                    <a:pt x="12214" y="10064"/>
                  </a:lnTo>
                  <a:cubicBezTo>
                    <a:pt x="12526" y="10311"/>
                    <a:pt x="12769" y="10620"/>
                    <a:pt x="12707" y="10690"/>
                  </a:cubicBezTo>
                  <a:lnTo>
                    <a:pt x="12569" y="10847"/>
                  </a:lnTo>
                  <a:cubicBezTo>
                    <a:pt x="12560" y="10856"/>
                    <a:pt x="12547" y="10861"/>
                    <a:pt x="12529" y="10861"/>
                  </a:cubicBezTo>
                  <a:cubicBezTo>
                    <a:pt x="12417" y="10861"/>
                    <a:pt x="12138" y="10678"/>
                    <a:pt x="11894" y="10437"/>
                  </a:cubicBezTo>
                  <a:lnTo>
                    <a:pt x="11595" y="10140"/>
                  </a:lnTo>
                  <a:cubicBezTo>
                    <a:pt x="11704" y="10041"/>
                    <a:pt x="11803" y="9928"/>
                    <a:pt x="11887" y="9806"/>
                  </a:cubicBezTo>
                  <a:close/>
                  <a:moveTo>
                    <a:pt x="8669" y="9909"/>
                  </a:moveTo>
                  <a:cubicBezTo>
                    <a:pt x="8762" y="10027"/>
                    <a:pt x="8868" y="10133"/>
                    <a:pt x="8984" y="10226"/>
                  </a:cubicBezTo>
                  <a:lnTo>
                    <a:pt x="8728" y="10509"/>
                  </a:lnTo>
                  <a:cubicBezTo>
                    <a:pt x="8492" y="10768"/>
                    <a:pt x="8213" y="10970"/>
                    <a:pt x="8103" y="10970"/>
                  </a:cubicBezTo>
                  <a:cubicBezTo>
                    <a:pt x="8088" y="10970"/>
                    <a:pt x="8076" y="10966"/>
                    <a:pt x="8068" y="10958"/>
                  </a:cubicBezTo>
                  <a:lnTo>
                    <a:pt x="7923" y="10808"/>
                  </a:lnTo>
                  <a:cubicBezTo>
                    <a:pt x="7858" y="10742"/>
                    <a:pt x="8079" y="10427"/>
                    <a:pt x="8378" y="10165"/>
                  </a:cubicBezTo>
                  <a:lnTo>
                    <a:pt x="8669" y="9909"/>
                  </a:lnTo>
                  <a:close/>
                  <a:moveTo>
                    <a:pt x="44899" y="9946"/>
                  </a:moveTo>
                  <a:lnTo>
                    <a:pt x="45225" y="10203"/>
                  </a:lnTo>
                  <a:cubicBezTo>
                    <a:pt x="45538" y="10451"/>
                    <a:pt x="45781" y="10759"/>
                    <a:pt x="45719" y="10830"/>
                  </a:cubicBezTo>
                  <a:lnTo>
                    <a:pt x="45580" y="10987"/>
                  </a:lnTo>
                  <a:cubicBezTo>
                    <a:pt x="45572" y="10996"/>
                    <a:pt x="45558" y="11000"/>
                    <a:pt x="45541" y="11000"/>
                  </a:cubicBezTo>
                  <a:cubicBezTo>
                    <a:pt x="45430" y="11000"/>
                    <a:pt x="45150" y="10819"/>
                    <a:pt x="44906" y="10577"/>
                  </a:cubicBezTo>
                  <a:lnTo>
                    <a:pt x="44606" y="10280"/>
                  </a:lnTo>
                  <a:cubicBezTo>
                    <a:pt x="44715" y="10179"/>
                    <a:pt x="44814" y="10068"/>
                    <a:pt x="44899" y="9946"/>
                  </a:cubicBezTo>
                  <a:close/>
                  <a:moveTo>
                    <a:pt x="41680" y="10049"/>
                  </a:moveTo>
                  <a:cubicBezTo>
                    <a:pt x="41774" y="10165"/>
                    <a:pt x="41880" y="10273"/>
                    <a:pt x="41996" y="10366"/>
                  </a:cubicBezTo>
                  <a:lnTo>
                    <a:pt x="41740" y="10649"/>
                  </a:lnTo>
                  <a:cubicBezTo>
                    <a:pt x="41504" y="10908"/>
                    <a:pt x="41225" y="11109"/>
                    <a:pt x="41116" y="11109"/>
                  </a:cubicBezTo>
                  <a:cubicBezTo>
                    <a:pt x="41100" y="11109"/>
                    <a:pt x="41088" y="11105"/>
                    <a:pt x="41080" y="11097"/>
                  </a:cubicBezTo>
                  <a:lnTo>
                    <a:pt x="40934" y="10948"/>
                  </a:lnTo>
                  <a:cubicBezTo>
                    <a:pt x="40869" y="10882"/>
                    <a:pt x="41091" y="10567"/>
                    <a:pt x="41389" y="10304"/>
                  </a:cubicBezTo>
                  <a:lnTo>
                    <a:pt x="41680" y="10049"/>
                  </a:lnTo>
                  <a:close/>
                  <a:moveTo>
                    <a:pt x="11434" y="10273"/>
                  </a:moveTo>
                  <a:lnTo>
                    <a:pt x="11657" y="10618"/>
                  </a:lnTo>
                  <a:cubicBezTo>
                    <a:pt x="11875" y="10953"/>
                    <a:pt x="12005" y="11323"/>
                    <a:pt x="11923" y="11370"/>
                  </a:cubicBezTo>
                  <a:lnTo>
                    <a:pt x="11742" y="11473"/>
                  </a:lnTo>
                  <a:cubicBezTo>
                    <a:pt x="11736" y="11476"/>
                    <a:pt x="11729" y="11478"/>
                    <a:pt x="11722" y="11478"/>
                  </a:cubicBezTo>
                  <a:cubicBezTo>
                    <a:pt x="11625" y="11478"/>
                    <a:pt x="11400" y="11199"/>
                    <a:pt x="11236" y="10868"/>
                  </a:cubicBezTo>
                  <a:lnTo>
                    <a:pt x="11049" y="10497"/>
                  </a:lnTo>
                  <a:cubicBezTo>
                    <a:pt x="11186" y="10437"/>
                    <a:pt x="11315" y="10360"/>
                    <a:pt x="11434" y="10273"/>
                  </a:cubicBezTo>
                  <a:close/>
                  <a:moveTo>
                    <a:pt x="9158" y="10352"/>
                  </a:moveTo>
                  <a:cubicBezTo>
                    <a:pt x="9284" y="10432"/>
                    <a:pt x="9418" y="10499"/>
                    <a:pt x="9559" y="10550"/>
                  </a:cubicBezTo>
                  <a:lnTo>
                    <a:pt x="9405" y="10905"/>
                  </a:lnTo>
                  <a:cubicBezTo>
                    <a:pt x="9257" y="11248"/>
                    <a:pt x="9039" y="11546"/>
                    <a:pt x="8943" y="11546"/>
                  </a:cubicBezTo>
                  <a:cubicBezTo>
                    <a:pt x="8937" y="11546"/>
                    <a:pt x="8931" y="11545"/>
                    <a:pt x="8926" y="11542"/>
                  </a:cubicBezTo>
                  <a:lnTo>
                    <a:pt x="8740" y="11449"/>
                  </a:lnTo>
                  <a:cubicBezTo>
                    <a:pt x="8656" y="11406"/>
                    <a:pt x="8765" y="11036"/>
                    <a:pt x="8963" y="10693"/>
                  </a:cubicBezTo>
                  <a:lnTo>
                    <a:pt x="9158" y="10352"/>
                  </a:lnTo>
                  <a:close/>
                  <a:moveTo>
                    <a:pt x="44445" y="10413"/>
                  </a:moveTo>
                  <a:lnTo>
                    <a:pt x="44669" y="10758"/>
                  </a:lnTo>
                  <a:cubicBezTo>
                    <a:pt x="44886" y="11093"/>
                    <a:pt x="45016" y="11463"/>
                    <a:pt x="44934" y="11510"/>
                  </a:cubicBezTo>
                  <a:lnTo>
                    <a:pt x="44753" y="11613"/>
                  </a:lnTo>
                  <a:cubicBezTo>
                    <a:pt x="44748" y="11616"/>
                    <a:pt x="44741" y="11618"/>
                    <a:pt x="44734" y="11618"/>
                  </a:cubicBezTo>
                  <a:cubicBezTo>
                    <a:pt x="44637" y="11618"/>
                    <a:pt x="44412" y="11338"/>
                    <a:pt x="44247" y="11008"/>
                  </a:cubicBezTo>
                  <a:lnTo>
                    <a:pt x="44062" y="10636"/>
                  </a:lnTo>
                  <a:cubicBezTo>
                    <a:pt x="44198" y="10577"/>
                    <a:pt x="44326" y="10500"/>
                    <a:pt x="44445" y="10413"/>
                  </a:cubicBezTo>
                  <a:close/>
                  <a:moveTo>
                    <a:pt x="42170" y="10492"/>
                  </a:moveTo>
                  <a:cubicBezTo>
                    <a:pt x="42295" y="10571"/>
                    <a:pt x="42430" y="10637"/>
                    <a:pt x="42571" y="10690"/>
                  </a:cubicBezTo>
                  <a:lnTo>
                    <a:pt x="42417" y="11044"/>
                  </a:lnTo>
                  <a:cubicBezTo>
                    <a:pt x="42268" y="11388"/>
                    <a:pt x="42051" y="11686"/>
                    <a:pt x="41955" y="11686"/>
                  </a:cubicBezTo>
                  <a:cubicBezTo>
                    <a:pt x="41949" y="11686"/>
                    <a:pt x="41943" y="11685"/>
                    <a:pt x="41938" y="11682"/>
                  </a:cubicBezTo>
                  <a:lnTo>
                    <a:pt x="41751" y="11587"/>
                  </a:lnTo>
                  <a:cubicBezTo>
                    <a:pt x="41668" y="11546"/>
                    <a:pt x="41777" y="11176"/>
                    <a:pt x="41974" y="10831"/>
                  </a:cubicBezTo>
                  <a:lnTo>
                    <a:pt x="42170" y="10492"/>
                  </a:lnTo>
                  <a:close/>
                  <a:moveTo>
                    <a:pt x="10854" y="10571"/>
                  </a:moveTo>
                  <a:lnTo>
                    <a:pt x="10953" y="10963"/>
                  </a:lnTo>
                  <a:cubicBezTo>
                    <a:pt x="11049" y="11350"/>
                    <a:pt x="11055" y="11743"/>
                    <a:pt x="10962" y="11760"/>
                  </a:cubicBezTo>
                  <a:lnTo>
                    <a:pt x="10757" y="11799"/>
                  </a:lnTo>
                  <a:cubicBezTo>
                    <a:pt x="10754" y="11800"/>
                    <a:pt x="10752" y="11800"/>
                    <a:pt x="10750" y="11800"/>
                  </a:cubicBezTo>
                  <a:cubicBezTo>
                    <a:pt x="10658" y="11800"/>
                    <a:pt x="10524" y="11448"/>
                    <a:pt x="10472" y="11064"/>
                  </a:cubicBezTo>
                  <a:lnTo>
                    <a:pt x="10417" y="10660"/>
                  </a:lnTo>
                  <a:cubicBezTo>
                    <a:pt x="10569" y="10646"/>
                    <a:pt x="10714" y="10616"/>
                    <a:pt x="10854" y="10571"/>
                  </a:cubicBezTo>
                  <a:close/>
                  <a:moveTo>
                    <a:pt x="9763" y="10611"/>
                  </a:moveTo>
                  <a:cubicBezTo>
                    <a:pt x="9916" y="10647"/>
                    <a:pt x="10075" y="10667"/>
                    <a:pt x="10239" y="10667"/>
                  </a:cubicBezTo>
                  <a:lnTo>
                    <a:pt x="10207" y="10667"/>
                  </a:lnTo>
                  <a:lnTo>
                    <a:pt x="10174" y="11061"/>
                  </a:lnTo>
                  <a:cubicBezTo>
                    <a:pt x="10142" y="11453"/>
                    <a:pt x="10023" y="11819"/>
                    <a:pt x="9931" y="11819"/>
                  </a:cubicBezTo>
                  <a:cubicBezTo>
                    <a:pt x="9929" y="11819"/>
                    <a:pt x="9927" y="11819"/>
                    <a:pt x="9925" y="11819"/>
                  </a:cubicBezTo>
                  <a:lnTo>
                    <a:pt x="9719" y="11791"/>
                  </a:lnTo>
                  <a:cubicBezTo>
                    <a:pt x="9626" y="11778"/>
                    <a:pt x="9610" y="11392"/>
                    <a:pt x="9687" y="11002"/>
                  </a:cubicBezTo>
                  <a:lnTo>
                    <a:pt x="9763" y="10611"/>
                  </a:lnTo>
                  <a:close/>
                  <a:moveTo>
                    <a:pt x="43866" y="10711"/>
                  </a:moveTo>
                  <a:lnTo>
                    <a:pt x="43965" y="11102"/>
                  </a:lnTo>
                  <a:cubicBezTo>
                    <a:pt x="44062" y="11490"/>
                    <a:pt x="44066" y="11881"/>
                    <a:pt x="43973" y="11900"/>
                  </a:cubicBezTo>
                  <a:lnTo>
                    <a:pt x="43768" y="11939"/>
                  </a:lnTo>
                  <a:cubicBezTo>
                    <a:pt x="43766" y="11940"/>
                    <a:pt x="43764" y="11940"/>
                    <a:pt x="43762" y="11940"/>
                  </a:cubicBezTo>
                  <a:cubicBezTo>
                    <a:pt x="43670" y="11940"/>
                    <a:pt x="43537" y="11588"/>
                    <a:pt x="43484" y="11203"/>
                  </a:cubicBezTo>
                  <a:lnTo>
                    <a:pt x="43429" y="10800"/>
                  </a:lnTo>
                  <a:cubicBezTo>
                    <a:pt x="43580" y="10786"/>
                    <a:pt x="43726" y="10756"/>
                    <a:pt x="43866" y="10711"/>
                  </a:cubicBezTo>
                  <a:close/>
                  <a:moveTo>
                    <a:pt x="42774" y="10750"/>
                  </a:moveTo>
                  <a:cubicBezTo>
                    <a:pt x="42927" y="10787"/>
                    <a:pt x="43087" y="10807"/>
                    <a:pt x="43251" y="10807"/>
                  </a:cubicBezTo>
                  <a:lnTo>
                    <a:pt x="43218" y="10807"/>
                  </a:lnTo>
                  <a:lnTo>
                    <a:pt x="43186" y="11201"/>
                  </a:lnTo>
                  <a:cubicBezTo>
                    <a:pt x="43154" y="11592"/>
                    <a:pt x="43034" y="11959"/>
                    <a:pt x="42942" y="11959"/>
                  </a:cubicBezTo>
                  <a:cubicBezTo>
                    <a:pt x="42940" y="11959"/>
                    <a:pt x="42939" y="11959"/>
                    <a:pt x="42937" y="11959"/>
                  </a:cubicBezTo>
                  <a:lnTo>
                    <a:pt x="42731" y="11931"/>
                  </a:lnTo>
                  <a:cubicBezTo>
                    <a:pt x="42637" y="11917"/>
                    <a:pt x="42622" y="11532"/>
                    <a:pt x="42698" y="11142"/>
                  </a:cubicBezTo>
                  <a:lnTo>
                    <a:pt x="42774" y="10750"/>
                  </a:lnTo>
                  <a:close/>
                  <a:moveTo>
                    <a:pt x="10263" y="5143"/>
                  </a:moveTo>
                  <a:cubicBezTo>
                    <a:pt x="8320" y="5143"/>
                    <a:pt x="6745" y="6718"/>
                    <a:pt x="6745" y="8661"/>
                  </a:cubicBezTo>
                  <a:cubicBezTo>
                    <a:pt x="6745" y="10603"/>
                    <a:pt x="8320" y="12180"/>
                    <a:pt x="10263" y="12180"/>
                  </a:cubicBezTo>
                  <a:cubicBezTo>
                    <a:pt x="12207" y="12180"/>
                    <a:pt x="13781" y="10603"/>
                    <a:pt x="13781" y="8661"/>
                  </a:cubicBezTo>
                  <a:cubicBezTo>
                    <a:pt x="13781" y="6718"/>
                    <a:pt x="12207" y="5143"/>
                    <a:pt x="10263" y="5143"/>
                  </a:cubicBezTo>
                  <a:close/>
                  <a:moveTo>
                    <a:pt x="43275" y="5283"/>
                  </a:moveTo>
                  <a:cubicBezTo>
                    <a:pt x="41331" y="5283"/>
                    <a:pt x="39757" y="6858"/>
                    <a:pt x="39757" y="8801"/>
                  </a:cubicBezTo>
                  <a:cubicBezTo>
                    <a:pt x="39757" y="10743"/>
                    <a:pt x="41333" y="12318"/>
                    <a:pt x="43275" y="12318"/>
                  </a:cubicBezTo>
                  <a:cubicBezTo>
                    <a:pt x="45218" y="12318"/>
                    <a:pt x="46793" y="10743"/>
                    <a:pt x="46793" y="8801"/>
                  </a:cubicBezTo>
                  <a:cubicBezTo>
                    <a:pt x="46793" y="6858"/>
                    <a:pt x="45218" y="5283"/>
                    <a:pt x="43275" y="528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5"/>
            <p:cNvSpPr/>
            <p:nvPr/>
          </p:nvSpPr>
          <p:spPr>
            <a:xfrm>
              <a:off x="4166075" y="4522588"/>
              <a:ext cx="704950" cy="16700"/>
            </a:xfrm>
            <a:custGeom>
              <a:avLst/>
              <a:gdLst/>
              <a:ahLst/>
              <a:cxnLst/>
              <a:rect l="l" t="t" r="r" b="b"/>
              <a:pathLst>
                <a:path w="28198" h="668" extrusionOk="0">
                  <a:moveTo>
                    <a:pt x="334" y="0"/>
                  </a:moveTo>
                  <a:cubicBezTo>
                    <a:pt x="150" y="0"/>
                    <a:pt x="0" y="150"/>
                    <a:pt x="0" y="334"/>
                  </a:cubicBezTo>
                  <a:cubicBezTo>
                    <a:pt x="0" y="517"/>
                    <a:pt x="150" y="667"/>
                    <a:pt x="334" y="667"/>
                  </a:cubicBezTo>
                  <a:lnTo>
                    <a:pt x="27865" y="667"/>
                  </a:lnTo>
                  <a:cubicBezTo>
                    <a:pt x="28048" y="667"/>
                    <a:pt x="28198" y="517"/>
                    <a:pt x="28198" y="334"/>
                  </a:cubicBezTo>
                  <a:cubicBezTo>
                    <a:pt x="28198" y="150"/>
                    <a:pt x="28048" y="0"/>
                    <a:pt x="27865" y="0"/>
                  </a:cubicBezTo>
                  <a:close/>
                </a:path>
              </a:pathLst>
            </a:custGeom>
            <a:solidFill>
              <a:srgbClr val="8A8A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5"/>
            <p:cNvSpPr/>
            <p:nvPr/>
          </p:nvSpPr>
          <p:spPr>
            <a:xfrm>
              <a:off x="4153775" y="4357813"/>
              <a:ext cx="709575" cy="171925"/>
            </a:xfrm>
            <a:custGeom>
              <a:avLst/>
              <a:gdLst/>
              <a:ahLst/>
              <a:cxnLst/>
              <a:rect l="l" t="t" r="r" b="b"/>
              <a:pathLst>
                <a:path w="28383" h="6877" extrusionOk="0">
                  <a:moveTo>
                    <a:pt x="13720" y="1"/>
                  </a:moveTo>
                  <a:cubicBezTo>
                    <a:pt x="11166" y="1"/>
                    <a:pt x="8907" y="60"/>
                    <a:pt x="7879" y="238"/>
                  </a:cubicBezTo>
                  <a:cubicBezTo>
                    <a:pt x="4795" y="772"/>
                    <a:pt x="672" y="5483"/>
                    <a:pt x="672" y="5483"/>
                  </a:cubicBezTo>
                  <a:cubicBezTo>
                    <a:pt x="0" y="6342"/>
                    <a:pt x="225" y="6717"/>
                    <a:pt x="495" y="6877"/>
                  </a:cubicBezTo>
                  <a:cubicBezTo>
                    <a:pt x="519" y="6717"/>
                    <a:pt x="658" y="6591"/>
                    <a:pt x="826" y="6591"/>
                  </a:cubicBezTo>
                  <a:lnTo>
                    <a:pt x="1405" y="6591"/>
                  </a:lnTo>
                  <a:cubicBezTo>
                    <a:pt x="1391" y="6519"/>
                    <a:pt x="1397" y="6433"/>
                    <a:pt x="1434" y="6332"/>
                  </a:cubicBezTo>
                  <a:cubicBezTo>
                    <a:pt x="1631" y="5792"/>
                    <a:pt x="6224" y="1606"/>
                    <a:pt x="7654" y="919"/>
                  </a:cubicBezTo>
                  <a:cubicBezTo>
                    <a:pt x="7779" y="858"/>
                    <a:pt x="7916" y="827"/>
                    <a:pt x="8053" y="827"/>
                  </a:cubicBezTo>
                  <a:lnTo>
                    <a:pt x="13931" y="827"/>
                  </a:lnTo>
                  <a:cubicBezTo>
                    <a:pt x="14279" y="827"/>
                    <a:pt x="14582" y="1021"/>
                    <a:pt x="14740" y="1309"/>
                  </a:cubicBezTo>
                  <a:cubicBezTo>
                    <a:pt x="14805" y="1426"/>
                    <a:pt x="14845" y="1561"/>
                    <a:pt x="14853" y="1703"/>
                  </a:cubicBezTo>
                  <a:cubicBezTo>
                    <a:pt x="14860" y="1821"/>
                    <a:pt x="14864" y="1955"/>
                    <a:pt x="14864" y="2106"/>
                  </a:cubicBezTo>
                  <a:lnTo>
                    <a:pt x="14864" y="6067"/>
                  </a:lnTo>
                  <a:cubicBezTo>
                    <a:pt x="14864" y="6262"/>
                    <a:pt x="14804" y="6441"/>
                    <a:pt x="14702" y="6591"/>
                  </a:cubicBezTo>
                  <a:lnTo>
                    <a:pt x="16415" y="6591"/>
                  </a:lnTo>
                  <a:cubicBezTo>
                    <a:pt x="16373" y="6505"/>
                    <a:pt x="16347" y="6409"/>
                    <a:pt x="16343" y="6307"/>
                  </a:cubicBezTo>
                  <a:cubicBezTo>
                    <a:pt x="16341" y="6297"/>
                    <a:pt x="16341" y="6286"/>
                    <a:pt x="16341" y="6274"/>
                  </a:cubicBezTo>
                  <a:lnTo>
                    <a:pt x="16341" y="1546"/>
                  </a:lnTo>
                  <a:cubicBezTo>
                    <a:pt x="16341" y="1149"/>
                    <a:pt x="16661" y="827"/>
                    <a:pt x="17057" y="827"/>
                  </a:cubicBezTo>
                  <a:lnTo>
                    <a:pt x="23747" y="827"/>
                  </a:lnTo>
                  <a:lnTo>
                    <a:pt x="23747" y="6591"/>
                  </a:lnTo>
                  <a:lnTo>
                    <a:pt x="24501" y="6591"/>
                  </a:lnTo>
                  <a:lnTo>
                    <a:pt x="24501" y="1186"/>
                  </a:lnTo>
                  <a:lnTo>
                    <a:pt x="25293" y="2423"/>
                  </a:lnTo>
                  <a:lnTo>
                    <a:pt x="26952" y="5012"/>
                  </a:lnTo>
                  <a:cubicBezTo>
                    <a:pt x="27027" y="5128"/>
                    <a:pt x="27067" y="5264"/>
                    <a:pt x="27067" y="5402"/>
                  </a:cubicBezTo>
                  <a:lnTo>
                    <a:pt x="27067" y="6274"/>
                  </a:lnTo>
                  <a:cubicBezTo>
                    <a:pt x="27067" y="6389"/>
                    <a:pt x="27040" y="6496"/>
                    <a:pt x="26993" y="6591"/>
                  </a:cubicBezTo>
                  <a:lnTo>
                    <a:pt x="28356" y="6591"/>
                  </a:lnTo>
                  <a:cubicBezTo>
                    <a:pt x="28366" y="6591"/>
                    <a:pt x="28374" y="6593"/>
                    <a:pt x="28383" y="6593"/>
                  </a:cubicBezTo>
                  <a:cubicBezTo>
                    <a:pt x="28237" y="4037"/>
                    <a:pt x="27219" y="2344"/>
                    <a:pt x="26359" y="1353"/>
                  </a:cubicBezTo>
                  <a:cubicBezTo>
                    <a:pt x="25748" y="649"/>
                    <a:pt x="24829" y="226"/>
                    <a:pt x="23847" y="194"/>
                  </a:cubicBezTo>
                  <a:cubicBezTo>
                    <a:pt x="21748" y="125"/>
                    <a:pt x="17423" y="1"/>
                    <a:pt x="13720" y="1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5"/>
            <p:cNvSpPr/>
            <p:nvPr/>
          </p:nvSpPr>
          <p:spPr>
            <a:xfrm>
              <a:off x="4128750" y="4344313"/>
              <a:ext cx="883825" cy="495000"/>
            </a:xfrm>
            <a:custGeom>
              <a:avLst/>
              <a:gdLst/>
              <a:ahLst/>
              <a:cxnLst/>
              <a:rect l="l" t="t" r="r" b="b"/>
              <a:pathLst>
                <a:path w="35353" h="19800" extrusionOk="0">
                  <a:moveTo>
                    <a:pt x="31111" y="1083"/>
                  </a:moveTo>
                  <a:cubicBezTo>
                    <a:pt x="31100" y="1091"/>
                    <a:pt x="30823" y="1303"/>
                    <a:pt x="30594" y="1777"/>
                  </a:cubicBezTo>
                  <a:cubicBezTo>
                    <a:pt x="30385" y="2211"/>
                    <a:pt x="30180" y="2957"/>
                    <a:pt x="30397" y="4043"/>
                  </a:cubicBezTo>
                  <a:cubicBezTo>
                    <a:pt x="30591" y="5015"/>
                    <a:pt x="31170" y="6002"/>
                    <a:pt x="31983" y="6751"/>
                  </a:cubicBezTo>
                  <a:cubicBezTo>
                    <a:pt x="32722" y="7429"/>
                    <a:pt x="33565" y="7827"/>
                    <a:pt x="34259" y="7827"/>
                  </a:cubicBezTo>
                  <a:cubicBezTo>
                    <a:pt x="34291" y="7827"/>
                    <a:pt x="34325" y="7825"/>
                    <a:pt x="34358" y="7824"/>
                  </a:cubicBezTo>
                  <a:lnTo>
                    <a:pt x="34355" y="7773"/>
                  </a:lnTo>
                  <a:cubicBezTo>
                    <a:pt x="34317" y="7776"/>
                    <a:pt x="34280" y="7777"/>
                    <a:pt x="34242" y="7777"/>
                  </a:cubicBezTo>
                  <a:cubicBezTo>
                    <a:pt x="32590" y="7776"/>
                    <a:pt x="30792" y="5757"/>
                    <a:pt x="30447" y="4033"/>
                  </a:cubicBezTo>
                  <a:cubicBezTo>
                    <a:pt x="30035" y="1986"/>
                    <a:pt x="31131" y="1131"/>
                    <a:pt x="31142" y="1122"/>
                  </a:cubicBezTo>
                  <a:lnTo>
                    <a:pt x="31111" y="1083"/>
                  </a:lnTo>
                  <a:close/>
                  <a:moveTo>
                    <a:pt x="3845" y="5365"/>
                  </a:moveTo>
                  <a:cubicBezTo>
                    <a:pt x="3811" y="5365"/>
                    <a:pt x="3776" y="5368"/>
                    <a:pt x="3741" y="5373"/>
                  </a:cubicBezTo>
                  <a:cubicBezTo>
                    <a:pt x="2016" y="5629"/>
                    <a:pt x="1845" y="6677"/>
                    <a:pt x="1835" y="7014"/>
                  </a:cubicBezTo>
                  <a:cubicBezTo>
                    <a:pt x="1832" y="7070"/>
                    <a:pt x="1838" y="7128"/>
                    <a:pt x="1851" y="7185"/>
                  </a:cubicBezTo>
                  <a:cubicBezTo>
                    <a:pt x="2121" y="8391"/>
                    <a:pt x="3040" y="8774"/>
                    <a:pt x="3734" y="8888"/>
                  </a:cubicBezTo>
                  <a:cubicBezTo>
                    <a:pt x="3772" y="8894"/>
                    <a:pt x="3811" y="8897"/>
                    <a:pt x="3848" y="8897"/>
                  </a:cubicBezTo>
                  <a:cubicBezTo>
                    <a:pt x="4240" y="8897"/>
                    <a:pt x="4569" y="8575"/>
                    <a:pt x="4569" y="8169"/>
                  </a:cubicBezTo>
                  <a:lnTo>
                    <a:pt x="4569" y="6094"/>
                  </a:lnTo>
                  <a:cubicBezTo>
                    <a:pt x="4569" y="5687"/>
                    <a:pt x="4238" y="5365"/>
                    <a:pt x="3845" y="5365"/>
                  </a:cubicBezTo>
                  <a:close/>
                  <a:moveTo>
                    <a:pt x="33457" y="7947"/>
                  </a:moveTo>
                  <a:cubicBezTo>
                    <a:pt x="33154" y="7947"/>
                    <a:pt x="32891" y="8163"/>
                    <a:pt x="32837" y="8463"/>
                  </a:cubicBezTo>
                  <a:cubicBezTo>
                    <a:pt x="32725" y="9086"/>
                    <a:pt x="32669" y="10084"/>
                    <a:pt x="33366" y="10376"/>
                  </a:cubicBezTo>
                  <a:cubicBezTo>
                    <a:pt x="34403" y="10812"/>
                    <a:pt x="35353" y="11210"/>
                    <a:pt x="35353" y="11210"/>
                  </a:cubicBezTo>
                  <a:cubicBezTo>
                    <a:pt x="35353" y="11210"/>
                    <a:pt x="35138" y="8929"/>
                    <a:pt x="34420" y="7947"/>
                  </a:cubicBezTo>
                  <a:close/>
                  <a:moveTo>
                    <a:pt x="16366" y="102"/>
                  </a:moveTo>
                  <a:lnTo>
                    <a:pt x="16366" y="19700"/>
                  </a:lnTo>
                  <a:lnTo>
                    <a:pt x="1741" y="19700"/>
                  </a:lnTo>
                  <a:cubicBezTo>
                    <a:pt x="1879" y="19164"/>
                    <a:pt x="2737" y="15417"/>
                    <a:pt x="336" y="13229"/>
                  </a:cubicBezTo>
                  <a:cubicBezTo>
                    <a:pt x="187" y="13093"/>
                    <a:pt x="101" y="12904"/>
                    <a:pt x="101" y="12707"/>
                  </a:cubicBezTo>
                  <a:lnTo>
                    <a:pt x="101" y="7753"/>
                  </a:lnTo>
                  <a:cubicBezTo>
                    <a:pt x="101" y="7359"/>
                    <a:pt x="248" y="6980"/>
                    <a:pt x="514" y="6689"/>
                  </a:cubicBezTo>
                  <a:cubicBezTo>
                    <a:pt x="1797" y="5281"/>
                    <a:pt x="6209" y="646"/>
                    <a:pt x="9086" y="102"/>
                  </a:cubicBezTo>
                  <a:close/>
                  <a:moveTo>
                    <a:pt x="24574" y="102"/>
                  </a:moveTo>
                  <a:cubicBezTo>
                    <a:pt x="24735" y="102"/>
                    <a:pt x="25698" y="131"/>
                    <a:pt x="26748" y="845"/>
                  </a:cubicBezTo>
                  <a:cubicBezTo>
                    <a:pt x="28666" y="2151"/>
                    <a:pt x="29395" y="4696"/>
                    <a:pt x="29669" y="6601"/>
                  </a:cubicBezTo>
                  <a:lnTo>
                    <a:pt x="29969" y="8735"/>
                  </a:lnTo>
                  <a:lnTo>
                    <a:pt x="29969" y="10419"/>
                  </a:lnTo>
                  <a:cubicBezTo>
                    <a:pt x="29969" y="11031"/>
                    <a:pt x="29534" y="11558"/>
                    <a:pt x="28933" y="11671"/>
                  </a:cubicBezTo>
                  <a:cubicBezTo>
                    <a:pt x="27678" y="11907"/>
                    <a:pt x="25959" y="12522"/>
                    <a:pt x="24890" y="14109"/>
                  </a:cubicBezTo>
                  <a:cubicBezTo>
                    <a:pt x="23953" y="15502"/>
                    <a:pt x="23710" y="17382"/>
                    <a:pt x="24169" y="19700"/>
                  </a:cubicBezTo>
                  <a:lnTo>
                    <a:pt x="16466" y="19700"/>
                  </a:lnTo>
                  <a:lnTo>
                    <a:pt x="16466" y="102"/>
                  </a:lnTo>
                  <a:lnTo>
                    <a:pt x="24551" y="102"/>
                  </a:lnTo>
                  <a:cubicBezTo>
                    <a:pt x="24552" y="102"/>
                    <a:pt x="24560" y="102"/>
                    <a:pt x="24574" y="102"/>
                  </a:cubicBezTo>
                  <a:close/>
                  <a:moveTo>
                    <a:pt x="24592" y="1"/>
                  </a:moveTo>
                  <a:cubicBezTo>
                    <a:pt x="24568" y="1"/>
                    <a:pt x="24553" y="1"/>
                    <a:pt x="24548" y="2"/>
                  </a:cubicBezTo>
                  <a:lnTo>
                    <a:pt x="16366" y="2"/>
                  </a:lnTo>
                  <a:lnTo>
                    <a:pt x="9078" y="3"/>
                  </a:lnTo>
                  <a:cubicBezTo>
                    <a:pt x="6159" y="553"/>
                    <a:pt x="1728" y="5207"/>
                    <a:pt x="439" y="6621"/>
                  </a:cubicBezTo>
                  <a:cubicBezTo>
                    <a:pt x="157" y="6932"/>
                    <a:pt x="1" y="7333"/>
                    <a:pt x="1" y="7753"/>
                  </a:cubicBezTo>
                  <a:lnTo>
                    <a:pt x="1" y="12707"/>
                  </a:lnTo>
                  <a:cubicBezTo>
                    <a:pt x="1" y="12932"/>
                    <a:pt x="98" y="13150"/>
                    <a:pt x="268" y="13304"/>
                  </a:cubicBezTo>
                  <a:cubicBezTo>
                    <a:pt x="2799" y="15610"/>
                    <a:pt x="1637" y="19695"/>
                    <a:pt x="1626" y="19736"/>
                  </a:cubicBezTo>
                  <a:lnTo>
                    <a:pt x="1608" y="19800"/>
                  </a:lnTo>
                  <a:lnTo>
                    <a:pt x="24291" y="19800"/>
                  </a:lnTo>
                  <a:lnTo>
                    <a:pt x="24280" y="19741"/>
                  </a:lnTo>
                  <a:cubicBezTo>
                    <a:pt x="23810" y="17423"/>
                    <a:pt x="24044" y="15547"/>
                    <a:pt x="24974" y="14164"/>
                  </a:cubicBezTo>
                  <a:cubicBezTo>
                    <a:pt x="26023" y="12607"/>
                    <a:pt x="27714" y="12003"/>
                    <a:pt x="28951" y="11770"/>
                  </a:cubicBezTo>
                  <a:cubicBezTo>
                    <a:pt x="29599" y="11649"/>
                    <a:pt x="30069" y="11080"/>
                    <a:pt x="30069" y="10419"/>
                  </a:cubicBezTo>
                  <a:lnTo>
                    <a:pt x="30069" y="8730"/>
                  </a:lnTo>
                  <a:lnTo>
                    <a:pt x="29770" y="6587"/>
                  </a:lnTo>
                  <a:cubicBezTo>
                    <a:pt x="29491" y="4660"/>
                    <a:pt x="28751" y="2084"/>
                    <a:pt x="26799" y="759"/>
                  </a:cubicBezTo>
                  <a:cubicBezTo>
                    <a:pt x="25749" y="47"/>
                    <a:pt x="24807" y="1"/>
                    <a:pt x="24592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45"/>
          <p:cNvGrpSpPr/>
          <p:nvPr/>
        </p:nvGrpSpPr>
        <p:grpSpPr>
          <a:xfrm>
            <a:off x="6235665" y="1920350"/>
            <a:ext cx="1806738" cy="3035443"/>
            <a:chOff x="6484504" y="1911584"/>
            <a:chExt cx="1935860" cy="3252377"/>
          </a:xfrm>
        </p:grpSpPr>
        <p:sp>
          <p:nvSpPr>
            <p:cNvPr id="535" name="Google Shape;535;p45"/>
            <p:cNvSpPr/>
            <p:nvPr/>
          </p:nvSpPr>
          <p:spPr>
            <a:xfrm>
              <a:off x="6836521" y="4915155"/>
              <a:ext cx="1052" cy="789"/>
            </a:xfrm>
            <a:custGeom>
              <a:avLst/>
              <a:gdLst/>
              <a:ahLst/>
              <a:cxnLst/>
              <a:rect l="l" t="t" r="r" b="b"/>
              <a:pathLst>
                <a:path w="16" h="12" extrusionOk="0">
                  <a:moveTo>
                    <a:pt x="16" y="0"/>
                  </a:moveTo>
                  <a:cubicBezTo>
                    <a:pt x="13" y="2"/>
                    <a:pt x="9" y="4"/>
                    <a:pt x="6" y="7"/>
                  </a:cubicBezTo>
                  <a:lnTo>
                    <a:pt x="6" y="7"/>
                  </a:lnTo>
                  <a:cubicBezTo>
                    <a:pt x="10" y="4"/>
                    <a:pt x="13" y="2"/>
                    <a:pt x="16" y="0"/>
                  </a:cubicBezTo>
                  <a:close/>
                  <a:moveTo>
                    <a:pt x="6" y="7"/>
                  </a:moveTo>
                  <a:cubicBezTo>
                    <a:pt x="5" y="8"/>
                    <a:pt x="4" y="9"/>
                    <a:pt x="2" y="10"/>
                  </a:cubicBezTo>
                  <a:lnTo>
                    <a:pt x="2" y="10"/>
                  </a:lnTo>
                  <a:cubicBezTo>
                    <a:pt x="3" y="9"/>
                    <a:pt x="5" y="8"/>
                    <a:pt x="6" y="8"/>
                  </a:cubicBezTo>
                  <a:cubicBezTo>
                    <a:pt x="6" y="7"/>
                    <a:pt x="6" y="7"/>
                    <a:pt x="6" y="7"/>
                  </a:cubicBezTo>
                  <a:close/>
                  <a:moveTo>
                    <a:pt x="2" y="10"/>
                  </a:moveTo>
                  <a:cubicBezTo>
                    <a:pt x="1" y="11"/>
                    <a:pt x="1" y="11"/>
                    <a:pt x="0" y="12"/>
                  </a:cubicBezTo>
                  <a:cubicBezTo>
                    <a:pt x="1" y="11"/>
                    <a:pt x="1" y="11"/>
                    <a:pt x="2" y="1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5"/>
            <p:cNvSpPr/>
            <p:nvPr/>
          </p:nvSpPr>
          <p:spPr>
            <a:xfrm>
              <a:off x="6509150" y="2123411"/>
              <a:ext cx="1031685" cy="1838723"/>
            </a:xfrm>
            <a:custGeom>
              <a:avLst/>
              <a:gdLst/>
              <a:ahLst/>
              <a:cxnLst/>
              <a:rect l="l" t="t" r="r" b="b"/>
              <a:pathLst>
                <a:path w="15697" h="27976" extrusionOk="0">
                  <a:moveTo>
                    <a:pt x="1131" y="0"/>
                  </a:moveTo>
                  <a:cubicBezTo>
                    <a:pt x="506" y="0"/>
                    <a:pt x="0" y="508"/>
                    <a:pt x="0" y="1132"/>
                  </a:cubicBezTo>
                  <a:lnTo>
                    <a:pt x="0" y="16614"/>
                  </a:lnTo>
                  <a:lnTo>
                    <a:pt x="0" y="27975"/>
                  </a:lnTo>
                  <a:lnTo>
                    <a:pt x="15697" y="27975"/>
                  </a:lnTo>
                  <a:lnTo>
                    <a:pt x="15697" y="1132"/>
                  </a:lnTo>
                  <a:cubicBezTo>
                    <a:pt x="15697" y="508"/>
                    <a:pt x="15189" y="0"/>
                    <a:pt x="14565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5"/>
            <p:cNvSpPr/>
            <p:nvPr/>
          </p:nvSpPr>
          <p:spPr>
            <a:xfrm>
              <a:off x="6509150" y="3962031"/>
              <a:ext cx="1031685" cy="657447"/>
            </a:xfrm>
            <a:custGeom>
              <a:avLst/>
              <a:gdLst/>
              <a:ahLst/>
              <a:cxnLst/>
              <a:rect l="l" t="t" r="r" b="b"/>
              <a:pathLst>
                <a:path w="15697" h="10003" extrusionOk="0">
                  <a:moveTo>
                    <a:pt x="0" y="0"/>
                  </a:moveTo>
                  <a:lnTo>
                    <a:pt x="0" y="8870"/>
                  </a:lnTo>
                  <a:cubicBezTo>
                    <a:pt x="0" y="9495"/>
                    <a:pt x="506" y="10002"/>
                    <a:pt x="1131" y="10002"/>
                  </a:cubicBezTo>
                  <a:lnTo>
                    <a:pt x="14565" y="10002"/>
                  </a:lnTo>
                  <a:cubicBezTo>
                    <a:pt x="15189" y="10002"/>
                    <a:pt x="15697" y="9495"/>
                    <a:pt x="15697" y="8870"/>
                  </a:cubicBezTo>
                  <a:lnTo>
                    <a:pt x="156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5"/>
            <p:cNvSpPr/>
            <p:nvPr/>
          </p:nvSpPr>
          <p:spPr>
            <a:xfrm>
              <a:off x="6620421" y="2278782"/>
              <a:ext cx="796390" cy="1368592"/>
            </a:xfrm>
            <a:custGeom>
              <a:avLst/>
              <a:gdLst/>
              <a:ahLst/>
              <a:cxnLst/>
              <a:rect l="l" t="t" r="r" b="b"/>
              <a:pathLst>
                <a:path w="12117" h="20823" extrusionOk="0">
                  <a:moveTo>
                    <a:pt x="88" y="1"/>
                  </a:moveTo>
                  <a:cubicBezTo>
                    <a:pt x="40" y="1"/>
                    <a:pt x="0" y="40"/>
                    <a:pt x="0" y="88"/>
                  </a:cubicBezTo>
                  <a:lnTo>
                    <a:pt x="0" y="12755"/>
                  </a:lnTo>
                  <a:cubicBezTo>
                    <a:pt x="0" y="12803"/>
                    <a:pt x="40" y="12842"/>
                    <a:pt x="88" y="12842"/>
                  </a:cubicBezTo>
                  <a:lnTo>
                    <a:pt x="12028" y="12842"/>
                  </a:lnTo>
                  <a:cubicBezTo>
                    <a:pt x="12077" y="12842"/>
                    <a:pt x="12117" y="12803"/>
                    <a:pt x="12117" y="12755"/>
                  </a:cubicBezTo>
                  <a:lnTo>
                    <a:pt x="12117" y="88"/>
                  </a:lnTo>
                  <a:cubicBezTo>
                    <a:pt x="12117" y="40"/>
                    <a:pt x="12077" y="1"/>
                    <a:pt x="12028" y="1"/>
                  </a:cubicBezTo>
                  <a:close/>
                  <a:moveTo>
                    <a:pt x="29" y="13955"/>
                  </a:moveTo>
                  <a:cubicBezTo>
                    <a:pt x="13" y="13955"/>
                    <a:pt x="0" y="13967"/>
                    <a:pt x="0" y="13983"/>
                  </a:cubicBezTo>
                  <a:lnTo>
                    <a:pt x="0" y="15316"/>
                  </a:lnTo>
                  <a:cubicBezTo>
                    <a:pt x="0" y="15333"/>
                    <a:pt x="13" y="15345"/>
                    <a:pt x="29" y="15345"/>
                  </a:cubicBezTo>
                  <a:lnTo>
                    <a:pt x="12087" y="15345"/>
                  </a:lnTo>
                  <a:cubicBezTo>
                    <a:pt x="12104" y="15345"/>
                    <a:pt x="12117" y="15333"/>
                    <a:pt x="12117" y="15316"/>
                  </a:cubicBezTo>
                  <a:lnTo>
                    <a:pt x="12117" y="13983"/>
                  </a:lnTo>
                  <a:cubicBezTo>
                    <a:pt x="12117" y="13967"/>
                    <a:pt x="12104" y="13955"/>
                    <a:pt x="12087" y="13955"/>
                  </a:cubicBezTo>
                  <a:close/>
                  <a:moveTo>
                    <a:pt x="10" y="16625"/>
                  </a:moveTo>
                  <a:cubicBezTo>
                    <a:pt x="5" y="16625"/>
                    <a:pt x="0" y="16629"/>
                    <a:pt x="0" y="16636"/>
                  </a:cubicBezTo>
                  <a:lnTo>
                    <a:pt x="0" y="19883"/>
                  </a:lnTo>
                  <a:cubicBezTo>
                    <a:pt x="0" y="19888"/>
                    <a:pt x="5" y="19893"/>
                    <a:pt x="10" y="19893"/>
                  </a:cubicBezTo>
                  <a:lnTo>
                    <a:pt x="1041" y="19893"/>
                  </a:lnTo>
                  <a:cubicBezTo>
                    <a:pt x="1046" y="19893"/>
                    <a:pt x="1052" y="19888"/>
                    <a:pt x="1052" y="19883"/>
                  </a:cubicBezTo>
                  <a:lnTo>
                    <a:pt x="1052" y="16636"/>
                  </a:lnTo>
                  <a:cubicBezTo>
                    <a:pt x="1052" y="16629"/>
                    <a:pt x="1046" y="16625"/>
                    <a:pt x="1041" y="16625"/>
                  </a:cubicBezTo>
                  <a:close/>
                  <a:moveTo>
                    <a:pt x="1340" y="16625"/>
                  </a:moveTo>
                  <a:cubicBezTo>
                    <a:pt x="1335" y="16625"/>
                    <a:pt x="1331" y="16629"/>
                    <a:pt x="1331" y="16636"/>
                  </a:cubicBezTo>
                  <a:lnTo>
                    <a:pt x="1331" y="19883"/>
                  </a:lnTo>
                  <a:cubicBezTo>
                    <a:pt x="1331" y="19888"/>
                    <a:pt x="1335" y="19893"/>
                    <a:pt x="1340" y="19893"/>
                  </a:cubicBezTo>
                  <a:lnTo>
                    <a:pt x="2371" y="19893"/>
                  </a:lnTo>
                  <a:cubicBezTo>
                    <a:pt x="2376" y="19893"/>
                    <a:pt x="2382" y="19888"/>
                    <a:pt x="2382" y="19883"/>
                  </a:cubicBezTo>
                  <a:lnTo>
                    <a:pt x="2382" y="16636"/>
                  </a:lnTo>
                  <a:cubicBezTo>
                    <a:pt x="2382" y="16629"/>
                    <a:pt x="2376" y="16625"/>
                    <a:pt x="2371" y="16625"/>
                  </a:cubicBezTo>
                  <a:close/>
                  <a:moveTo>
                    <a:pt x="9745" y="16625"/>
                  </a:moveTo>
                  <a:cubicBezTo>
                    <a:pt x="9739" y="16625"/>
                    <a:pt x="9735" y="16629"/>
                    <a:pt x="9735" y="16636"/>
                  </a:cubicBezTo>
                  <a:lnTo>
                    <a:pt x="9735" y="19883"/>
                  </a:lnTo>
                  <a:cubicBezTo>
                    <a:pt x="9735" y="19888"/>
                    <a:pt x="9739" y="19893"/>
                    <a:pt x="9745" y="19893"/>
                  </a:cubicBezTo>
                  <a:lnTo>
                    <a:pt x="10775" y="19893"/>
                  </a:lnTo>
                  <a:cubicBezTo>
                    <a:pt x="10782" y="19893"/>
                    <a:pt x="10787" y="19888"/>
                    <a:pt x="10787" y="19883"/>
                  </a:cubicBezTo>
                  <a:lnTo>
                    <a:pt x="10787" y="16636"/>
                  </a:lnTo>
                  <a:cubicBezTo>
                    <a:pt x="10787" y="16629"/>
                    <a:pt x="10782" y="16625"/>
                    <a:pt x="10775" y="16625"/>
                  </a:cubicBezTo>
                  <a:close/>
                  <a:moveTo>
                    <a:pt x="11076" y="16625"/>
                  </a:moveTo>
                  <a:cubicBezTo>
                    <a:pt x="11069" y="16625"/>
                    <a:pt x="11065" y="16629"/>
                    <a:pt x="11065" y="16636"/>
                  </a:cubicBezTo>
                  <a:lnTo>
                    <a:pt x="11065" y="19883"/>
                  </a:lnTo>
                  <a:cubicBezTo>
                    <a:pt x="11065" y="19888"/>
                    <a:pt x="11069" y="19893"/>
                    <a:pt x="11076" y="19893"/>
                  </a:cubicBezTo>
                  <a:lnTo>
                    <a:pt x="12107" y="19893"/>
                  </a:lnTo>
                  <a:cubicBezTo>
                    <a:pt x="12112" y="19893"/>
                    <a:pt x="12117" y="19888"/>
                    <a:pt x="12117" y="19883"/>
                  </a:cubicBezTo>
                  <a:lnTo>
                    <a:pt x="12117" y="16636"/>
                  </a:lnTo>
                  <a:cubicBezTo>
                    <a:pt x="12117" y="16629"/>
                    <a:pt x="12112" y="16625"/>
                    <a:pt x="12107" y="16625"/>
                  </a:cubicBezTo>
                  <a:close/>
                  <a:moveTo>
                    <a:pt x="6162" y="16965"/>
                  </a:moveTo>
                  <a:cubicBezTo>
                    <a:pt x="6986" y="16965"/>
                    <a:pt x="7654" y="17634"/>
                    <a:pt x="7654" y="18459"/>
                  </a:cubicBezTo>
                  <a:cubicBezTo>
                    <a:pt x="7654" y="19283"/>
                    <a:pt x="6986" y="19952"/>
                    <a:pt x="6162" y="19952"/>
                  </a:cubicBezTo>
                  <a:cubicBezTo>
                    <a:pt x="5336" y="19952"/>
                    <a:pt x="4668" y="19283"/>
                    <a:pt x="4668" y="18459"/>
                  </a:cubicBezTo>
                  <a:cubicBezTo>
                    <a:pt x="4668" y="17634"/>
                    <a:pt x="5336" y="16965"/>
                    <a:pt x="6162" y="16965"/>
                  </a:cubicBezTo>
                  <a:close/>
                  <a:moveTo>
                    <a:pt x="6162" y="16095"/>
                  </a:moveTo>
                  <a:cubicBezTo>
                    <a:pt x="4856" y="16095"/>
                    <a:pt x="3797" y="17153"/>
                    <a:pt x="3797" y="18459"/>
                  </a:cubicBezTo>
                  <a:cubicBezTo>
                    <a:pt x="3797" y="19765"/>
                    <a:pt x="4856" y="20823"/>
                    <a:pt x="6162" y="20823"/>
                  </a:cubicBezTo>
                  <a:cubicBezTo>
                    <a:pt x="7466" y="20823"/>
                    <a:pt x="8525" y="19765"/>
                    <a:pt x="8525" y="18459"/>
                  </a:cubicBezTo>
                  <a:cubicBezTo>
                    <a:pt x="8525" y="17153"/>
                    <a:pt x="7466" y="16095"/>
                    <a:pt x="6162" y="1609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5"/>
            <p:cNvSpPr/>
            <p:nvPr/>
          </p:nvSpPr>
          <p:spPr>
            <a:xfrm>
              <a:off x="6620421" y="3707549"/>
              <a:ext cx="796390" cy="753866"/>
            </a:xfrm>
            <a:custGeom>
              <a:avLst/>
              <a:gdLst/>
              <a:ahLst/>
              <a:cxnLst/>
              <a:rect l="l" t="t" r="r" b="b"/>
              <a:pathLst>
                <a:path w="12117" h="11470" extrusionOk="0">
                  <a:moveTo>
                    <a:pt x="68" y="1"/>
                  </a:moveTo>
                  <a:cubicBezTo>
                    <a:pt x="30" y="1"/>
                    <a:pt x="0" y="32"/>
                    <a:pt x="0" y="69"/>
                  </a:cubicBezTo>
                  <a:lnTo>
                    <a:pt x="0" y="11402"/>
                  </a:lnTo>
                  <a:cubicBezTo>
                    <a:pt x="0" y="11439"/>
                    <a:pt x="30" y="11470"/>
                    <a:pt x="68" y="11470"/>
                  </a:cubicBezTo>
                  <a:lnTo>
                    <a:pt x="6088" y="11470"/>
                  </a:lnTo>
                  <a:lnTo>
                    <a:pt x="6088" y="1"/>
                  </a:lnTo>
                  <a:close/>
                  <a:moveTo>
                    <a:pt x="6234" y="1"/>
                  </a:moveTo>
                  <a:lnTo>
                    <a:pt x="6234" y="11470"/>
                  </a:lnTo>
                  <a:lnTo>
                    <a:pt x="12049" y="11470"/>
                  </a:lnTo>
                  <a:cubicBezTo>
                    <a:pt x="12087" y="11470"/>
                    <a:pt x="12117" y="11439"/>
                    <a:pt x="12117" y="11402"/>
                  </a:cubicBezTo>
                  <a:lnTo>
                    <a:pt x="12117" y="69"/>
                  </a:lnTo>
                  <a:cubicBezTo>
                    <a:pt x="12117" y="32"/>
                    <a:pt x="12086" y="1"/>
                    <a:pt x="12049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5"/>
            <p:cNvSpPr/>
            <p:nvPr/>
          </p:nvSpPr>
          <p:spPr>
            <a:xfrm>
              <a:off x="6863139" y="2393469"/>
              <a:ext cx="310814" cy="614726"/>
            </a:xfrm>
            <a:custGeom>
              <a:avLst/>
              <a:gdLst/>
              <a:ahLst/>
              <a:cxnLst/>
              <a:rect l="l" t="t" r="r" b="b"/>
              <a:pathLst>
                <a:path w="4729" h="9353" extrusionOk="0">
                  <a:moveTo>
                    <a:pt x="3884" y="1151"/>
                  </a:moveTo>
                  <a:cubicBezTo>
                    <a:pt x="4189" y="1151"/>
                    <a:pt x="4438" y="1490"/>
                    <a:pt x="4438" y="1905"/>
                  </a:cubicBezTo>
                  <a:lnTo>
                    <a:pt x="4438" y="8202"/>
                  </a:lnTo>
                  <a:cubicBezTo>
                    <a:pt x="4438" y="8618"/>
                    <a:pt x="4189" y="8956"/>
                    <a:pt x="3884" y="8956"/>
                  </a:cubicBezTo>
                  <a:lnTo>
                    <a:pt x="848" y="8956"/>
                  </a:lnTo>
                  <a:cubicBezTo>
                    <a:pt x="542" y="8956"/>
                    <a:pt x="293" y="8618"/>
                    <a:pt x="293" y="8202"/>
                  </a:cubicBezTo>
                  <a:lnTo>
                    <a:pt x="293" y="1905"/>
                  </a:lnTo>
                  <a:cubicBezTo>
                    <a:pt x="293" y="1490"/>
                    <a:pt x="542" y="1151"/>
                    <a:pt x="848" y="1151"/>
                  </a:cubicBezTo>
                  <a:close/>
                  <a:moveTo>
                    <a:pt x="1964" y="0"/>
                  </a:moveTo>
                  <a:cubicBezTo>
                    <a:pt x="1768" y="0"/>
                    <a:pt x="1607" y="219"/>
                    <a:pt x="1607" y="488"/>
                  </a:cubicBezTo>
                  <a:lnTo>
                    <a:pt x="1607" y="755"/>
                  </a:lnTo>
                  <a:lnTo>
                    <a:pt x="848" y="755"/>
                  </a:lnTo>
                  <a:cubicBezTo>
                    <a:pt x="381" y="755"/>
                    <a:pt x="1" y="1271"/>
                    <a:pt x="1" y="1905"/>
                  </a:cubicBezTo>
                  <a:lnTo>
                    <a:pt x="1" y="8202"/>
                  </a:lnTo>
                  <a:cubicBezTo>
                    <a:pt x="1" y="8837"/>
                    <a:pt x="381" y="9353"/>
                    <a:pt x="848" y="9353"/>
                  </a:cubicBezTo>
                  <a:lnTo>
                    <a:pt x="3884" y="9353"/>
                  </a:lnTo>
                  <a:cubicBezTo>
                    <a:pt x="4350" y="9353"/>
                    <a:pt x="4729" y="8837"/>
                    <a:pt x="4729" y="8202"/>
                  </a:cubicBezTo>
                  <a:lnTo>
                    <a:pt x="4729" y="1905"/>
                  </a:lnTo>
                  <a:cubicBezTo>
                    <a:pt x="4729" y="1271"/>
                    <a:pt x="4350" y="755"/>
                    <a:pt x="3884" y="755"/>
                  </a:cubicBezTo>
                  <a:lnTo>
                    <a:pt x="3065" y="755"/>
                  </a:lnTo>
                  <a:lnTo>
                    <a:pt x="3065" y="488"/>
                  </a:lnTo>
                  <a:cubicBezTo>
                    <a:pt x="3065" y="219"/>
                    <a:pt x="2906" y="0"/>
                    <a:pt x="27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5"/>
            <p:cNvSpPr/>
            <p:nvPr/>
          </p:nvSpPr>
          <p:spPr>
            <a:xfrm>
              <a:off x="6900865" y="2609043"/>
              <a:ext cx="234178" cy="346108"/>
            </a:xfrm>
            <a:custGeom>
              <a:avLst/>
              <a:gdLst/>
              <a:ahLst/>
              <a:cxnLst/>
              <a:rect l="l" t="t" r="r" b="b"/>
              <a:pathLst>
                <a:path w="3563" h="5266" extrusionOk="0">
                  <a:moveTo>
                    <a:pt x="60" y="1"/>
                  </a:moveTo>
                  <a:cubicBezTo>
                    <a:pt x="28" y="1"/>
                    <a:pt x="1" y="28"/>
                    <a:pt x="1" y="59"/>
                  </a:cubicBezTo>
                  <a:lnTo>
                    <a:pt x="1" y="5208"/>
                  </a:lnTo>
                  <a:cubicBezTo>
                    <a:pt x="1" y="5239"/>
                    <a:pt x="28" y="5266"/>
                    <a:pt x="60" y="5266"/>
                  </a:cubicBezTo>
                  <a:lnTo>
                    <a:pt x="3503" y="5266"/>
                  </a:lnTo>
                  <a:cubicBezTo>
                    <a:pt x="3536" y="5266"/>
                    <a:pt x="3561" y="5239"/>
                    <a:pt x="3563" y="5208"/>
                  </a:cubicBezTo>
                  <a:lnTo>
                    <a:pt x="3563" y="59"/>
                  </a:lnTo>
                  <a:cubicBezTo>
                    <a:pt x="3563" y="28"/>
                    <a:pt x="3536" y="1"/>
                    <a:pt x="350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5"/>
            <p:cNvSpPr/>
            <p:nvPr/>
          </p:nvSpPr>
          <p:spPr>
            <a:xfrm>
              <a:off x="6558443" y="2159625"/>
              <a:ext cx="858368" cy="47716"/>
            </a:xfrm>
            <a:custGeom>
              <a:avLst/>
              <a:gdLst/>
              <a:ahLst/>
              <a:cxnLst/>
              <a:rect l="l" t="t" r="r" b="b"/>
              <a:pathLst>
                <a:path w="13060" h="726" extrusionOk="0">
                  <a:moveTo>
                    <a:pt x="44" y="0"/>
                  </a:moveTo>
                  <a:cubicBezTo>
                    <a:pt x="20" y="0"/>
                    <a:pt x="1" y="20"/>
                    <a:pt x="1" y="44"/>
                  </a:cubicBezTo>
                  <a:lnTo>
                    <a:pt x="1" y="682"/>
                  </a:lnTo>
                  <a:cubicBezTo>
                    <a:pt x="1" y="706"/>
                    <a:pt x="20" y="725"/>
                    <a:pt x="44" y="725"/>
                  </a:cubicBezTo>
                  <a:lnTo>
                    <a:pt x="13016" y="725"/>
                  </a:lnTo>
                  <a:cubicBezTo>
                    <a:pt x="13040" y="725"/>
                    <a:pt x="13060" y="706"/>
                    <a:pt x="13060" y="682"/>
                  </a:cubicBezTo>
                  <a:lnTo>
                    <a:pt x="13060" y="44"/>
                  </a:lnTo>
                  <a:cubicBezTo>
                    <a:pt x="13060" y="20"/>
                    <a:pt x="13040" y="0"/>
                    <a:pt x="130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5"/>
            <p:cNvSpPr/>
            <p:nvPr/>
          </p:nvSpPr>
          <p:spPr>
            <a:xfrm>
              <a:off x="7450120" y="2159625"/>
              <a:ext cx="63688" cy="63622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484" y="0"/>
                  </a:moveTo>
                  <a:cubicBezTo>
                    <a:pt x="216" y="0"/>
                    <a:pt x="0" y="217"/>
                    <a:pt x="0" y="484"/>
                  </a:cubicBezTo>
                  <a:cubicBezTo>
                    <a:pt x="0" y="751"/>
                    <a:pt x="216" y="967"/>
                    <a:pt x="484" y="967"/>
                  </a:cubicBezTo>
                  <a:cubicBezTo>
                    <a:pt x="751" y="967"/>
                    <a:pt x="968" y="751"/>
                    <a:pt x="968" y="484"/>
                  </a:cubicBezTo>
                  <a:cubicBezTo>
                    <a:pt x="968" y="217"/>
                    <a:pt x="751" y="0"/>
                    <a:pt x="4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5"/>
            <p:cNvSpPr/>
            <p:nvPr/>
          </p:nvSpPr>
          <p:spPr>
            <a:xfrm>
              <a:off x="6961068" y="2649069"/>
              <a:ext cx="129938" cy="226291"/>
            </a:xfrm>
            <a:custGeom>
              <a:avLst/>
              <a:gdLst/>
              <a:ahLst/>
              <a:cxnLst/>
              <a:rect l="l" t="t" r="r" b="b"/>
              <a:pathLst>
                <a:path w="1977" h="3443" extrusionOk="0">
                  <a:moveTo>
                    <a:pt x="323" y="1"/>
                  </a:moveTo>
                  <a:cubicBezTo>
                    <a:pt x="259" y="1"/>
                    <a:pt x="207" y="49"/>
                    <a:pt x="200" y="111"/>
                  </a:cubicBezTo>
                  <a:lnTo>
                    <a:pt x="9" y="1922"/>
                  </a:lnTo>
                  <a:cubicBezTo>
                    <a:pt x="1" y="1994"/>
                    <a:pt x="57" y="2058"/>
                    <a:pt x="131" y="2058"/>
                  </a:cubicBezTo>
                  <a:lnTo>
                    <a:pt x="761" y="2058"/>
                  </a:lnTo>
                  <a:cubicBezTo>
                    <a:pt x="837" y="2058"/>
                    <a:pt x="895" y="2125"/>
                    <a:pt x="883" y="2202"/>
                  </a:cubicBezTo>
                  <a:lnTo>
                    <a:pt x="692" y="3299"/>
                  </a:lnTo>
                  <a:cubicBezTo>
                    <a:pt x="677" y="3385"/>
                    <a:pt x="746" y="3443"/>
                    <a:pt x="815" y="3443"/>
                  </a:cubicBezTo>
                  <a:cubicBezTo>
                    <a:pt x="857" y="3443"/>
                    <a:pt x="898" y="3422"/>
                    <a:pt x="922" y="3375"/>
                  </a:cubicBezTo>
                  <a:lnTo>
                    <a:pt x="1936" y="1365"/>
                  </a:lnTo>
                  <a:cubicBezTo>
                    <a:pt x="1977" y="1283"/>
                    <a:pt x="1917" y="1187"/>
                    <a:pt x="1825" y="1187"/>
                  </a:cubicBezTo>
                  <a:lnTo>
                    <a:pt x="1107" y="1187"/>
                  </a:lnTo>
                  <a:cubicBezTo>
                    <a:pt x="1014" y="1187"/>
                    <a:pt x="955" y="1086"/>
                    <a:pt x="999" y="1006"/>
                  </a:cubicBezTo>
                  <a:lnTo>
                    <a:pt x="1444" y="183"/>
                  </a:lnTo>
                  <a:cubicBezTo>
                    <a:pt x="1488" y="101"/>
                    <a:pt x="1428" y="1"/>
                    <a:pt x="13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5"/>
            <p:cNvSpPr/>
            <p:nvPr/>
          </p:nvSpPr>
          <p:spPr>
            <a:xfrm>
              <a:off x="6484504" y="1911584"/>
              <a:ext cx="1068228" cy="211897"/>
            </a:xfrm>
            <a:custGeom>
              <a:avLst/>
              <a:gdLst/>
              <a:ahLst/>
              <a:cxnLst/>
              <a:rect l="l" t="t" r="r" b="b"/>
              <a:pathLst>
                <a:path w="16253" h="3224" extrusionOk="0">
                  <a:moveTo>
                    <a:pt x="67" y="0"/>
                  </a:moveTo>
                  <a:cubicBezTo>
                    <a:pt x="30" y="0"/>
                    <a:pt x="1" y="32"/>
                    <a:pt x="1" y="67"/>
                  </a:cubicBezTo>
                  <a:lnTo>
                    <a:pt x="1" y="3157"/>
                  </a:lnTo>
                  <a:cubicBezTo>
                    <a:pt x="1" y="3193"/>
                    <a:pt x="30" y="3223"/>
                    <a:pt x="67" y="3223"/>
                  </a:cubicBezTo>
                  <a:lnTo>
                    <a:pt x="16186" y="3223"/>
                  </a:lnTo>
                  <a:cubicBezTo>
                    <a:pt x="16223" y="3223"/>
                    <a:pt x="16253" y="3193"/>
                    <a:pt x="16253" y="3157"/>
                  </a:cubicBezTo>
                  <a:lnTo>
                    <a:pt x="16253" y="67"/>
                  </a:lnTo>
                  <a:cubicBezTo>
                    <a:pt x="16253" y="32"/>
                    <a:pt x="16223" y="0"/>
                    <a:pt x="16186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5"/>
            <p:cNvSpPr/>
            <p:nvPr/>
          </p:nvSpPr>
          <p:spPr>
            <a:xfrm>
              <a:off x="6620421" y="1911584"/>
              <a:ext cx="746965" cy="211897"/>
            </a:xfrm>
            <a:custGeom>
              <a:avLst/>
              <a:gdLst/>
              <a:ahLst/>
              <a:cxnLst/>
              <a:rect l="l" t="t" r="r" b="b"/>
              <a:pathLst>
                <a:path w="11365" h="3224" extrusionOk="0">
                  <a:moveTo>
                    <a:pt x="181" y="0"/>
                  </a:moveTo>
                  <a:cubicBezTo>
                    <a:pt x="81" y="0"/>
                    <a:pt x="0" y="82"/>
                    <a:pt x="0" y="183"/>
                  </a:cubicBezTo>
                  <a:lnTo>
                    <a:pt x="0" y="3042"/>
                  </a:lnTo>
                  <a:cubicBezTo>
                    <a:pt x="0" y="3141"/>
                    <a:pt x="82" y="3223"/>
                    <a:pt x="181" y="3223"/>
                  </a:cubicBezTo>
                  <a:cubicBezTo>
                    <a:pt x="282" y="3223"/>
                    <a:pt x="364" y="3141"/>
                    <a:pt x="364" y="3042"/>
                  </a:cubicBezTo>
                  <a:lnTo>
                    <a:pt x="364" y="183"/>
                  </a:lnTo>
                  <a:cubicBezTo>
                    <a:pt x="364" y="82"/>
                    <a:pt x="282" y="0"/>
                    <a:pt x="181" y="0"/>
                  </a:cubicBezTo>
                  <a:close/>
                  <a:moveTo>
                    <a:pt x="2382" y="0"/>
                  </a:moveTo>
                  <a:cubicBezTo>
                    <a:pt x="2282" y="0"/>
                    <a:pt x="2200" y="82"/>
                    <a:pt x="2200" y="183"/>
                  </a:cubicBezTo>
                  <a:lnTo>
                    <a:pt x="2200" y="3042"/>
                  </a:lnTo>
                  <a:cubicBezTo>
                    <a:pt x="2200" y="3141"/>
                    <a:pt x="2282" y="3223"/>
                    <a:pt x="2382" y="3223"/>
                  </a:cubicBezTo>
                  <a:cubicBezTo>
                    <a:pt x="2481" y="3223"/>
                    <a:pt x="2563" y="3141"/>
                    <a:pt x="2563" y="3042"/>
                  </a:cubicBezTo>
                  <a:lnTo>
                    <a:pt x="2563" y="183"/>
                  </a:lnTo>
                  <a:cubicBezTo>
                    <a:pt x="2563" y="82"/>
                    <a:pt x="2481" y="0"/>
                    <a:pt x="2382" y="0"/>
                  </a:cubicBezTo>
                  <a:close/>
                  <a:moveTo>
                    <a:pt x="4583" y="0"/>
                  </a:moveTo>
                  <a:cubicBezTo>
                    <a:pt x="4483" y="0"/>
                    <a:pt x="4401" y="82"/>
                    <a:pt x="4401" y="183"/>
                  </a:cubicBezTo>
                  <a:lnTo>
                    <a:pt x="4401" y="3042"/>
                  </a:lnTo>
                  <a:cubicBezTo>
                    <a:pt x="4401" y="3141"/>
                    <a:pt x="4483" y="3223"/>
                    <a:pt x="4583" y="3223"/>
                  </a:cubicBezTo>
                  <a:cubicBezTo>
                    <a:pt x="4682" y="3223"/>
                    <a:pt x="4764" y="3141"/>
                    <a:pt x="4764" y="3042"/>
                  </a:cubicBezTo>
                  <a:lnTo>
                    <a:pt x="4764" y="183"/>
                  </a:lnTo>
                  <a:cubicBezTo>
                    <a:pt x="4764" y="82"/>
                    <a:pt x="4682" y="0"/>
                    <a:pt x="4583" y="0"/>
                  </a:cubicBezTo>
                  <a:close/>
                  <a:moveTo>
                    <a:pt x="6782" y="0"/>
                  </a:moveTo>
                  <a:cubicBezTo>
                    <a:pt x="6683" y="0"/>
                    <a:pt x="6601" y="82"/>
                    <a:pt x="6601" y="183"/>
                  </a:cubicBezTo>
                  <a:lnTo>
                    <a:pt x="6601" y="3042"/>
                  </a:lnTo>
                  <a:cubicBezTo>
                    <a:pt x="6601" y="3141"/>
                    <a:pt x="6682" y="3223"/>
                    <a:pt x="6782" y="3223"/>
                  </a:cubicBezTo>
                  <a:cubicBezTo>
                    <a:pt x="6883" y="3223"/>
                    <a:pt x="6965" y="3141"/>
                    <a:pt x="6965" y="3042"/>
                  </a:cubicBezTo>
                  <a:lnTo>
                    <a:pt x="6965" y="183"/>
                  </a:lnTo>
                  <a:cubicBezTo>
                    <a:pt x="6965" y="82"/>
                    <a:pt x="6883" y="0"/>
                    <a:pt x="6782" y="0"/>
                  </a:cubicBezTo>
                  <a:close/>
                  <a:moveTo>
                    <a:pt x="8983" y="0"/>
                  </a:moveTo>
                  <a:cubicBezTo>
                    <a:pt x="8883" y="0"/>
                    <a:pt x="8801" y="82"/>
                    <a:pt x="8801" y="183"/>
                  </a:cubicBezTo>
                  <a:lnTo>
                    <a:pt x="8801" y="3042"/>
                  </a:lnTo>
                  <a:cubicBezTo>
                    <a:pt x="8801" y="3141"/>
                    <a:pt x="8883" y="3223"/>
                    <a:pt x="8983" y="3223"/>
                  </a:cubicBezTo>
                  <a:cubicBezTo>
                    <a:pt x="9083" y="3223"/>
                    <a:pt x="9164" y="3141"/>
                    <a:pt x="9164" y="3042"/>
                  </a:cubicBezTo>
                  <a:lnTo>
                    <a:pt x="9164" y="183"/>
                  </a:lnTo>
                  <a:cubicBezTo>
                    <a:pt x="9164" y="82"/>
                    <a:pt x="9083" y="0"/>
                    <a:pt x="8983" y="0"/>
                  </a:cubicBezTo>
                  <a:close/>
                  <a:moveTo>
                    <a:pt x="11184" y="0"/>
                  </a:moveTo>
                  <a:cubicBezTo>
                    <a:pt x="11083" y="0"/>
                    <a:pt x="11001" y="82"/>
                    <a:pt x="11001" y="183"/>
                  </a:cubicBezTo>
                  <a:lnTo>
                    <a:pt x="11001" y="3042"/>
                  </a:lnTo>
                  <a:cubicBezTo>
                    <a:pt x="11001" y="3141"/>
                    <a:pt x="11083" y="3223"/>
                    <a:pt x="11184" y="3223"/>
                  </a:cubicBezTo>
                  <a:cubicBezTo>
                    <a:pt x="11283" y="3223"/>
                    <a:pt x="11365" y="3141"/>
                    <a:pt x="11365" y="3042"/>
                  </a:cubicBezTo>
                  <a:lnTo>
                    <a:pt x="11365" y="183"/>
                  </a:lnTo>
                  <a:cubicBezTo>
                    <a:pt x="11365" y="82"/>
                    <a:pt x="11283" y="0"/>
                    <a:pt x="11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5"/>
            <p:cNvSpPr/>
            <p:nvPr/>
          </p:nvSpPr>
          <p:spPr>
            <a:xfrm>
              <a:off x="8157507" y="4149277"/>
              <a:ext cx="3549" cy="394"/>
            </a:xfrm>
            <a:custGeom>
              <a:avLst/>
              <a:gdLst/>
              <a:ahLst/>
              <a:cxnLst/>
              <a:rect l="l" t="t" r="r" b="b"/>
              <a:pathLst>
                <a:path w="54" h="6" extrusionOk="0">
                  <a:moveTo>
                    <a:pt x="3" y="0"/>
                  </a:moveTo>
                  <a:cubicBezTo>
                    <a:pt x="1" y="0"/>
                    <a:pt x="12" y="1"/>
                    <a:pt x="53" y="5"/>
                  </a:cubicBezTo>
                  <a:cubicBezTo>
                    <a:pt x="52" y="4"/>
                    <a:pt x="52" y="4"/>
                    <a:pt x="50" y="4"/>
                  </a:cubicBezTo>
                  <a:lnTo>
                    <a:pt x="49" y="4"/>
                  </a:lnTo>
                  <a:lnTo>
                    <a:pt x="15" y="1"/>
                  </a:lnTo>
                  <a:cubicBezTo>
                    <a:pt x="9" y="0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383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5"/>
            <p:cNvSpPr/>
            <p:nvPr/>
          </p:nvSpPr>
          <p:spPr>
            <a:xfrm>
              <a:off x="6754038" y="3146663"/>
              <a:ext cx="1666326" cy="2017297"/>
            </a:xfrm>
            <a:custGeom>
              <a:avLst/>
              <a:gdLst/>
              <a:ahLst/>
              <a:cxnLst/>
              <a:rect l="l" t="t" r="r" b="b"/>
              <a:pathLst>
                <a:path w="25353" h="30693" extrusionOk="0">
                  <a:moveTo>
                    <a:pt x="12053" y="0"/>
                  </a:moveTo>
                  <a:cubicBezTo>
                    <a:pt x="12007" y="0"/>
                    <a:pt x="11971" y="36"/>
                    <a:pt x="11971" y="81"/>
                  </a:cubicBezTo>
                  <a:lnTo>
                    <a:pt x="11971" y="8453"/>
                  </a:lnTo>
                  <a:cubicBezTo>
                    <a:pt x="11971" y="8498"/>
                    <a:pt x="12007" y="8535"/>
                    <a:pt x="12053" y="8535"/>
                  </a:cubicBezTo>
                  <a:lnTo>
                    <a:pt x="12936" y="8535"/>
                  </a:lnTo>
                  <a:cubicBezTo>
                    <a:pt x="12959" y="8794"/>
                    <a:pt x="12981" y="9051"/>
                    <a:pt x="13003" y="9309"/>
                  </a:cubicBezTo>
                  <a:cubicBezTo>
                    <a:pt x="13195" y="11609"/>
                    <a:pt x="13319" y="13920"/>
                    <a:pt x="13292" y="16228"/>
                  </a:cubicBezTo>
                  <a:cubicBezTo>
                    <a:pt x="13280" y="17378"/>
                    <a:pt x="13230" y="18529"/>
                    <a:pt x="13092" y="19670"/>
                  </a:cubicBezTo>
                  <a:cubicBezTo>
                    <a:pt x="13083" y="19735"/>
                    <a:pt x="13076" y="19799"/>
                    <a:pt x="13068" y="19862"/>
                  </a:cubicBezTo>
                  <a:cubicBezTo>
                    <a:pt x="13066" y="19868"/>
                    <a:pt x="13066" y="19874"/>
                    <a:pt x="13065" y="19878"/>
                  </a:cubicBezTo>
                  <a:cubicBezTo>
                    <a:pt x="13065" y="19882"/>
                    <a:pt x="13063" y="19886"/>
                    <a:pt x="13063" y="19892"/>
                  </a:cubicBezTo>
                  <a:cubicBezTo>
                    <a:pt x="13059" y="19923"/>
                    <a:pt x="13055" y="19956"/>
                    <a:pt x="13049" y="19987"/>
                  </a:cubicBezTo>
                  <a:cubicBezTo>
                    <a:pt x="13031" y="20120"/>
                    <a:pt x="13010" y="20253"/>
                    <a:pt x="12988" y="20384"/>
                  </a:cubicBezTo>
                  <a:cubicBezTo>
                    <a:pt x="12949" y="20616"/>
                    <a:pt x="12905" y="20848"/>
                    <a:pt x="12853" y="21077"/>
                  </a:cubicBezTo>
                  <a:cubicBezTo>
                    <a:pt x="12761" y="21491"/>
                    <a:pt x="12641" y="21895"/>
                    <a:pt x="12487" y="22291"/>
                  </a:cubicBezTo>
                  <a:cubicBezTo>
                    <a:pt x="12485" y="22296"/>
                    <a:pt x="12481" y="22305"/>
                    <a:pt x="12478" y="22313"/>
                  </a:cubicBezTo>
                  <a:cubicBezTo>
                    <a:pt x="12472" y="22326"/>
                    <a:pt x="12467" y="22339"/>
                    <a:pt x="12461" y="22353"/>
                  </a:cubicBezTo>
                  <a:cubicBezTo>
                    <a:pt x="12443" y="22394"/>
                    <a:pt x="12424" y="22433"/>
                    <a:pt x="12405" y="22474"/>
                  </a:cubicBezTo>
                  <a:cubicBezTo>
                    <a:pt x="12365" y="22558"/>
                    <a:pt x="12321" y="22640"/>
                    <a:pt x="12276" y="22720"/>
                  </a:cubicBezTo>
                  <a:cubicBezTo>
                    <a:pt x="12235" y="22790"/>
                    <a:pt x="12193" y="22859"/>
                    <a:pt x="12147" y="22925"/>
                  </a:cubicBezTo>
                  <a:cubicBezTo>
                    <a:pt x="12129" y="22952"/>
                    <a:pt x="12108" y="22980"/>
                    <a:pt x="12088" y="23007"/>
                  </a:cubicBezTo>
                  <a:cubicBezTo>
                    <a:pt x="12077" y="23020"/>
                    <a:pt x="12067" y="23034"/>
                    <a:pt x="12055" y="23047"/>
                  </a:cubicBezTo>
                  <a:cubicBezTo>
                    <a:pt x="12010" y="23102"/>
                    <a:pt x="11961" y="23154"/>
                    <a:pt x="11908" y="23202"/>
                  </a:cubicBezTo>
                  <a:cubicBezTo>
                    <a:pt x="11884" y="23226"/>
                    <a:pt x="11858" y="23249"/>
                    <a:pt x="11832" y="23272"/>
                  </a:cubicBezTo>
                  <a:cubicBezTo>
                    <a:pt x="11827" y="23277"/>
                    <a:pt x="11821" y="23282"/>
                    <a:pt x="11817" y="23284"/>
                  </a:cubicBezTo>
                  <a:cubicBezTo>
                    <a:pt x="11812" y="23287"/>
                    <a:pt x="11807" y="23291"/>
                    <a:pt x="11800" y="23296"/>
                  </a:cubicBezTo>
                  <a:cubicBezTo>
                    <a:pt x="11745" y="23331"/>
                    <a:pt x="11691" y="23366"/>
                    <a:pt x="11631" y="23397"/>
                  </a:cubicBezTo>
                  <a:cubicBezTo>
                    <a:pt x="11589" y="23420"/>
                    <a:pt x="11544" y="23440"/>
                    <a:pt x="11500" y="23460"/>
                  </a:cubicBezTo>
                  <a:cubicBezTo>
                    <a:pt x="11479" y="23469"/>
                    <a:pt x="11385" y="23511"/>
                    <a:pt x="11386" y="23511"/>
                  </a:cubicBezTo>
                  <a:cubicBezTo>
                    <a:pt x="11387" y="23511"/>
                    <a:pt x="11387" y="23511"/>
                    <a:pt x="11387" y="23511"/>
                  </a:cubicBezTo>
                  <a:lnTo>
                    <a:pt x="11387" y="23511"/>
                  </a:lnTo>
                  <a:cubicBezTo>
                    <a:pt x="10364" y="23933"/>
                    <a:pt x="9251" y="24149"/>
                    <a:pt x="8170" y="24361"/>
                  </a:cubicBezTo>
                  <a:cubicBezTo>
                    <a:pt x="6902" y="24609"/>
                    <a:pt x="5627" y="24815"/>
                    <a:pt x="4365" y="25084"/>
                  </a:cubicBezTo>
                  <a:cubicBezTo>
                    <a:pt x="3323" y="25304"/>
                    <a:pt x="2235" y="25543"/>
                    <a:pt x="1288" y="26045"/>
                  </a:cubicBezTo>
                  <a:cubicBezTo>
                    <a:pt x="605" y="26407"/>
                    <a:pt x="0" y="27024"/>
                    <a:pt x="202" y="27857"/>
                  </a:cubicBezTo>
                  <a:cubicBezTo>
                    <a:pt x="396" y="28653"/>
                    <a:pt x="1141" y="29272"/>
                    <a:pt x="1815" y="29665"/>
                  </a:cubicBezTo>
                  <a:cubicBezTo>
                    <a:pt x="3051" y="30385"/>
                    <a:pt x="4528" y="30692"/>
                    <a:pt x="5984" y="30692"/>
                  </a:cubicBezTo>
                  <a:cubicBezTo>
                    <a:pt x="6630" y="30692"/>
                    <a:pt x="7272" y="30632"/>
                    <a:pt x="7887" y="30520"/>
                  </a:cubicBezTo>
                  <a:cubicBezTo>
                    <a:pt x="10171" y="30104"/>
                    <a:pt x="12284" y="28781"/>
                    <a:pt x="13311" y="26648"/>
                  </a:cubicBezTo>
                  <a:cubicBezTo>
                    <a:pt x="13602" y="26043"/>
                    <a:pt x="13811" y="25402"/>
                    <a:pt x="13934" y="24742"/>
                  </a:cubicBezTo>
                  <a:cubicBezTo>
                    <a:pt x="14013" y="24318"/>
                    <a:pt x="14056" y="23889"/>
                    <a:pt x="14130" y="23467"/>
                  </a:cubicBezTo>
                  <a:cubicBezTo>
                    <a:pt x="14208" y="23034"/>
                    <a:pt x="14303" y="22606"/>
                    <a:pt x="14417" y="22183"/>
                  </a:cubicBezTo>
                  <a:cubicBezTo>
                    <a:pt x="14810" y="20727"/>
                    <a:pt x="15441" y="19337"/>
                    <a:pt x="16350" y="18131"/>
                  </a:cubicBezTo>
                  <a:cubicBezTo>
                    <a:pt x="17032" y="17225"/>
                    <a:pt x="17892" y="16432"/>
                    <a:pt x="18884" y="15882"/>
                  </a:cubicBezTo>
                  <a:cubicBezTo>
                    <a:pt x="18991" y="15823"/>
                    <a:pt x="19100" y="15766"/>
                    <a:pt x="19210" y="15712"/>
                  </a:cubicBezTo>
                  <a:cubicBezTo>
                    <a:pt x="19264" y="15687"/>
                    <a:pt x="19319" y="15662"/>
                    <a:pt x="19373" y="15638"/>
                  </a:cubicBezTo>
                  <a:cubicBezTo>
                    <a:pt x="19400" y="15625"/>
                    <a:pt x="19427" y="15614"/>
                    <a:pt x="19454" y="15602"/>
                  </a:cubicBezTo>
                  <a:cubicBezTo>
                    <a:pt x="19463" y="15598"/>
                    <a:pt x="19468" y="15595"/>
                    <a:pt x="19471" y="15594"/>
                  </a:cubicBezTo>
                  <a:cubicBezTo>
                    <a:pt x="19476" y="15592"/>
                    <a:pt x="19486" y="15588"/>
                    <a:pt x="19502" y="15582"/>
                  </a:cubicBezTo>
                  <a:cubicBezTo>
                    <a:pt x="19707" y="15502"/>
                    <a:pt x="19916" y="15428"/>
                    <a:pt x="20129" y="15372"/>
                  </a:cubicBezTo>
                  <a:cubicBezTo>
                    <a:pt x="20230" y="15345"/>
                    <a:pt x="20330" y="15321"/>
                    <a:pt x="20432" y="15301"/>
                  </a:cubicBezTo>
                  <a:cubicBezTo>
                    <a:pt x="20481" y="15291"/>
                    <a:pt x="20531" y="15283"/>
                    <a:pt x="20580" y="15274"/>
                  </a:cubicBezTo>
                  <a:cubicBezTo>
                    <a:pt x="20599" y="15271"/>
                    <a:pt x="20619" y="15268"/>
                    <a:pt x="20639" y="15265"/>
                  </a:cubicBezTo>
                  <a:lnTo>
                    <a:pt x="20639" y="15265"/>
                  </a:lnTo>
                  <a:cubicBezTo>
                    <a:pt x="20613" y="15270"/>
                    <a:pt x="20604" y="15271"/>
                    <a:pt x="20605" y="15271"/>
                  </a:cubicBezTo>
                  <a:cubicBezTo>
                    <a:pt x="20606" y="15271"/>
                    <a:pt x="20662" y="15263"/>
                    <a:pt x="20678" y="15262"/>
                  </a:cubicBezTo>
                  <a:cubicBezTo>
                    <a:pt x="20807" y="15248"/>
                    <a:pt x="20938" y="15240"/>
                    <a:pt x="21068" y="15240"/>
                  </a:cubicBezTo>
                  <a:cubicBezTo>
                    <a:pt x="21121" y="15240"/>
                    <a:pt x="21174" y="15242"/>
                    <a:pt x="21226" y="15245"/>
                  </a:cubicBezTo>
                  <a:cubicBezTo>
                    <a:pt x="21270" y="15246"/>
                    <a:pt x="21312" y="15250"/>
                    <a:pt x="21356" y="15254"/>
                  </a:cubicBezTo>
                  <a:cubicBezTo>
                    <a:pt x="21360" y="15254"/>
                    <a:pt x="21365" y="15256"/>
                    <a:pt x="21370" y="15256"/>
                  </a:cubicBezTo>
                  <a:cubicBezTo>
                    <a:pt x="21380" y="15256"/>
                    <a:pt x="21393" y="15257"/>
                    <a:pt x="21403" y="15260"/>
                  </a:cubicBezTo>
                  <a:cubicBezTo>
                    <a:pt x="21405" y="15260"/>
                    <a:pt x="21408" y="15260"/>
                    <a:pt x="21410" y="15261"/>
                  </a:cubicBezTo>
                  <a:lnTo>
                    <a:pt x="21410" y="15261"/>
                  </a:lnTo>
                  <a:cubicBezTo>
                    <a:pt x="21488" y="15275"/>
                    <a:pt x="21566" y="15289"/>
                    <a:pt x="21643" y="15310"/>
                  </a:cubicBezTo>
                  <a:cubicBezTo>
                    <a:pt x="21654" y="15312"/>
                    <a:pt x="21666" y="15315"/>
                    <a:pt x="21677" y="15320"/>
                  </a:cubicBezTo>
                  <a:cubicBezTo>
                    <a:pt x="21599" y="15461"/>
                    <a:pt x="21547" y="15560"/>
                    <a:pt x="21547" y="15560"/>
                  </a:cubicBezTo>
                  <a:cubicBezTo>
                    <a:pt x="21503" y="15623"/>
                    <a:pt x="22555" y="16060"/>
                    <a:pt x="23057" y="16207"/>
                  </a:cubicBezTo>
                  <a:cubicBezTo>
                    <a:pt x="23081" y="16279"/>
                    <a:pt x="23137" y="16340"/>
                    <a:pt x="23219" y="16364"/>
                  </a:cubicBezTo>
                  <a:lnTo>
                    <a:pt x="23222" y="16364"/>
                  </a:lnTo>
                  <a:cubicBezTo>
                    <a:pt x="23244" y="16371"/>
                    <a:pt x="23266" y="16374"/>
                    <a:pt x="23289" y="16374"/>
                  </a:cubicBezTo>
                  <a:cubicBezTo>
                    <a:pt x="23315" y="16374"/>
                    <a:pt x="23341" y="16370"/>
                    <a:pt x="23366" y="16361"/>
                  </a:cubicBezTo>
                  <a:cubicBezTo>
                    <a:pt x="23629" y="16275"/>
                    <a:pt x="24556" y="15963"/>
                    <a:pt x="25174" y="15655"/>
                  </a:cubicBezTo>
                  <a:cubicBezTo>
                    <a:pt x="25348" y="15567"/>
                    <a:pt x="25352" y="15317"/>
                    <a:pt x="25180" y="15225"/>
                  </a:cubicBezTo>
                  <a:cubicBezTo>
                    <a:pt x="24915" y="15085"/>
                    <a:pt x="24495" y="14921"/>
                    <a:pt x="23909" y="14863"/>
                  </a:cubicBezTo>
                  <a:cubicBezTo>
                    <a:pt x="23900" y="14862"/>
                    <a:pt x="23891" y="14862"/>
                    <a:pt x="23882" y="14862"/>
                  </a:cubicBezTo>
                  <a:cubicBezTo>
                    <a:pt x="23803" y="14862"/>
                    <a:pt x="23727" y="14901"/>
                    <a:pt x="23681" y="14968"/>
                  </a:cubicBezTo>
                  <a:cubicBezTo>
                    <a:pt x="23212" y="14746"/>
                    <a:pt x="22327" y="14361"/>
                    <a:pt x="22272" y="14347"/>
                  </a:cubicBezTo>
                  <a:cubicBezTo>
                    <a:pt x="22272" y="14347"/>
                    <a:pt x="22271" y="14347"/>
                    <a:pt x="22271" y="14347"/>
                  </a:cubicBezTo>
                  <a:cubicBezTo>
                    <a:pt x="22244" y="14347"/>
                    <a:pt x="22150" y="14488"/>
                    <a:pt x="22039" y="14675"/>
                  </a:cubicBezTo>
                  <a:cubicBezTo>
                    <a:pt x="21727" y="14562"/>
                    <a:pt x="21396" y="14515"/>
                    <a:pt x="21062" y="14515"/>
                  </a:cubicBezTo>
                  <a:cubicBezTo>
                    <a:pt x="20725" y="14515"/>
                    <a:pt x="20385" y="14563"/>
                    <a:pt x="20063" y="14640"/>
                  </a:cubicBezTo>
                  <a:cubicBezTo>
                    <a:pt x="19049" y="14880"/>
                    <a:pt x="18124" y="15423"/>
                    <a:pt x="17322" y="16077"/>
                  </a:cubicBezTo>
                  <a:cubicBezTo>
                    <a:pt x="14981" y="17984"/>
                    <a:pt x="13740" y="20971"/>
                    <a:pt x="13332" y="23899"/>
                  </a:cubicBezTo>
                  <a:cubicBezTo>
                    <a:pt x="13239" y="24565"/>
                    <a:pt x="13103" y="25263"/>
                    <a:pt x="12846" y="25915"/>
                  </a:cubicBezTo>
                  <a:cubicBezTo>
                    <a:pt x="12668" y="26370"/>
                    <a:pt x="12306" y="27006"/>
                    <a:pt x="12015" y="27376"/>
                  </a:cubicBezTo>
                  <a:cubicBezTo>
                    <a:pt x="11318" y="28263"/>
                    <a:pt x="10484" y="28863"/>
                    <a:pt x="9445" y="29310"/>
                  </a:cubicBezTo>
                  <a:cubicBezTo>
                    <a:pt x="9439" y="29313"/>
                    <a:pt x="9435" y="29314"/>
                    <a:pt x="9431" y="29316"/>
                  </a:cubicBezTo>
                  <a:cubicBezTo>
                    <a:pt x="9425" y="29318"/>
                    <a:pt x="9418" y="29321"/>
                    <a:pt x="9407" y="29326"/>
                  </a:cubicBezTo>
                  <a:cubicBezTo>
                    <a:pt x="9376" y="29338"/>
                    <a:pt x="9344" y="29351"/>
                    <a:pt x="9313" y="29364"/>
                  </a:cubicBezTo>
                  <a:cubicBezTo>
                    <a:pt x="9251" y="29388"/>
                    <a:pt x="9188" y="29412"/>
                    <a:pt x="9124" y="29434"/>
                  </a:cubicBezTo>
                  <a:cubicBezTo>
                    <a:pt x="8987" y="29485"/>
                    <a:pt x="8848" y="29532"/>
                    <a:pt x="8708" y="29574"/>
                  </a:cubicBezTo>
                  <a:cubicBezTo>
                    <a:pt x="8451" y="29653"/>
                    <a:pt x="8190" y="29720"/>
                    <a:pt x="7925" y="29775"/>
                  </a:cubicBezTo>
                  <a:cubicBezTo>
                    <a:pt x="7374" y="29891"/>
                    <a:pt x="6953" y="29939"/>
                    <a:pt x="6363" y="29957"/>
                  </a:cubicBezTo>
                  <a:cubicBezTo>
                    <a:pt x="6262" y="29960"/>
                    <a:pt x="6161" y="29962"/>
                    <a:pt x="6059" y="29962"/>
                  </a:cubicBezTo>
                  <a:cubicBezTo>
                    <a:pt x="5639" y="29962"/>
                    <a:pt x="5218" y="29936"/>
                    <a:pt x="4800" y="29881"/>
                  </a:cubicBezTo>
                  <a:cubicBezTo>
                    <a:pt x="4803" y="29881"/>
                    <a:pt x="4704" y="29867"/>
                    <a:pt x="4686" y="29864"/>
                  </a:cubicBezTo>
                  <a:cubicBezTo>
                    <a:pt x="4623" y="29854"/>
                    <a:pt x="4561" y="29844"/>
                    <a:pt x="4500" y="29833"/>
                  </a:cubicBezTo>
                  <a:cubicBezTo>
                    <a:pt x="4368" y="29810"/>
                    <a:pt x="4236" y="29785"/>
                    <a:pt x="4106" y="29755"/>
                  </a:cubicBezTo>
                  <a:cubicBezTo>
                    <a:pt x="3872" y="29704"/>
                    <a:pt x="3640" y="29644"/>
                    <a:pt x="3411" y="29571"/>
                  </a:cubicBezTo>
                  <a:cubicBezTo>
                    <a:pt x="3300" y="29536"/>
                    <a:pt x="3192" y="29499"/>
                    <a:pt x="3083" y="29460"/>
                  </a:cubicBezTo>
                  <a:cubicBezTo>
                    <a:pt x="3029" y="29440"/>
                    <a:pt x="2975" y="29420"/>
                    <a:pt x="2923" y="29399"/>
                  </a:cubicBezTo>
                  <a:cubicBezTo>
                    <a:pt x="2896" y="29389"/>
                    <a:pt x="2871" y="29379"/>
                    <a:pt x="2845" y="29368"/>
                  </a:cubicBezTo>
                  <a:cubicBezTo>
                    <a:pt x="2833" y="29364"/>
                    <a:pt x="2824" y="29359"/>
                    <a:pt x="2817" y="29358"/>
                  </a:cubicBezTo>
                  <a:cubicBezTo>
                    <a:pt x="2816" y="29357"/>
                    <a:pt x="2811" y="29354"/>
                    <a:pt x="2803" y="29351"/>
                  </a:cubicBezTo>
                  <a:cubicBezTo>
                    <a:pt x="2606" y="29265"/>
                    <a:pt x="2413" y="29171"/>
                    <a:pt x="2226" y="29064"/>
                  </a:cubicBezTo>
                  <a:cubicBezTo>
                    <a:pt x="2055" y="28966"/>
                    <a:pt x="1891" y="28860"/>
                    <a:pt x="1733" y="28743"/>
                  </a:cubicBezTo>
                  <a:cubicBezTo>
                    <a:pt x="1729" y="28739"/>
                    <a:pt x="1675" y="28697"/>
                    <a:pt x="1662" y="28687"/>
                  </a:cubicBezTo>
                  <a:cubicBezTo>
                    <a:pt x="1625" y="28656"/>
                    <a:pt x="1590" y="28626"/>
                    <a:pt x="1555" y="28595"/>
                  </a:cubicBezTo>
                  <a:cubicBezTo>
                    <a:pt x="1480" y="28528"/>
                    <a:pt x="1408" y="28459"/>
                    <a:pt x="1340" y="28387"/>
                  </a:cubicBezTo>
                  <a:cubicBezTo>
                    <a:pt x="1289" y="28332"/>
                    <a:pt x="1241" y="28277"/>
                    <a:pt x="1194" y="28219"/>
                  </a:cubicBezTo>
                  <a:lnTo>
                    <a:pt x="1194" y="28219"/>
                  </a:lnTo>
                  <a:cubicBezTo>
                    <a:pt x="1195" y="28219"/>
                    <a:pt x="1195" y="28219"/>
                    <a:pt x="1195" y="28219"/>
                  </a:cubicBezTo>
                  <a:cubicBezTo>
                    <a:pt x="1196" y="28219"/>
                    <a:pt x="1146" y="28153"/>
                    <a:pt x="1134" y="28137"/>
                  </a:cubicBezTo>
                  <a:cubicBezTo>
                    <a:pt x="1107" y="28097"/>
                    <a:pt x="1081" y="28058"/>
                    <a:pt x="1056" y="28017"/>
                  </a:cubicBezTo>
                  <a:cubicBezTo>
                    <a:pt x="1030" y="27976"/>
                    <a:pt x="1008" y="27935"/>
                    <a:pt x="985" y="27892"/>
                  </a:cubicBezTo>
                  <a:cubicBezTo>
                    <a:pt x="975" y="27871"/>
                    <a:pt x="946" y="27795"/>
                    <a:pt x="944" y="27795"/>
                  </a:cubicBezTo>
                  <a:cubicBezTo>
                    <a:pt x="944" y="27795"/>
                    <a:pt x="944" y="27795"/>
                    <a:pt x="944" y="27795"/>
                  </a:cubicBezTo>
                  <a:cubicBezTo>
                    <a:pt x="926" y="27730"/>
                    <a:pt x="909" y="27665"/>
                    <a:pt x="889" y="27600"/>
                  </a:cubicBezTo>
                  <a:cubicBezTo>
                    <a:pt x="888" y="27586"/>
                    <a:pt x="885" y="27571"/>
                    <a:pt x="885" y="27559"/>
                  </a:cubicBezTo>
                  <a:cubicBezTo>
                    <a:pt x="885" y="27529"/>
                    <a:pt x="886" y="27499"/>
                    <a:pt x="886" y="27470"/>
                  </a:cubicBezTo>
                  <a:cubicBezTo>
                    <a:pt x="885" y="27464"/>
                    <a:pt x="885" y="27458"/>
                    <a:pt x="885" y="27453"/>
                  </a:cubicBezTo>
                  <a:cubicBezTo>
                    <a:pt x="886" y="27451"/>
                    <a:pt x="886" y="27448"/>
                    <a:pt x="888" y="27447"/>
                  </a:cubicBezTo>
                  <a:cubicBezTo>
                    <a:pt x="898" y="27409"/>
                    <a:pt x="907" y="27369"/>
                    <a:pt x="917" y="27331"/>
                  </a:cubicBezTo>
                  <a:cubicBezTo>
                    <a:pt x="919" y="27324"/>
                    <a:pt x="920" y="27317"/>
                    <a:pt x="922" y="27313"/>
                  </a:cubicBezTo>
                  <a:cubicBezTo>
                    <a:pt x="923" y="27311"/>
                    <a:pt x="924" y="27309"/>
                    <a:pt x="926" y="27306"/>
                  </a:cubicBezTo>
                  <a:cubicBezTo>
                    <a:pt x="944" y="27275"/>
                    <a:pt x="958" y="27242"/>
                    <a:pt x="977" y="27212"/>
                  </a:cubicBezTo>
                  <a:cubicBezTo>
                    <a:pt x="993" y="27186"/>
                    <a:pt x="1012" y="27162"/>
                    <a:pt x="1029" y="27137"/>
                  </a:cubicBezTo>
                  <a:lnTo>
                    <a:pt x="1029" y="27137"/>
                  </a:lnTo>
                  <a:cubicBezTo>
                    <a:pt x="1016" y="27156"/>
                    <a:pt x="1012" y="27164"/>
                    <a:pt x="1013" y="27164"/>
                  </a:cubicBezTo>
                  <a:cubicBezTo>
                    <a:pt x="1015" y="27164"/>
                    <a:pt x="1063" y="27099"/>
                    <a:pt x="1080" y="27081"/>
                  </a:cubicBezTo>
                  <a:cubicBezTo>
                    <a:pt x="1130" y="27026"/>
                    <a:pt x="1186" y="26979"/>
                    <a:pt x="1240" y="26930"/>
                  </a:cubicBezTo>
                  <a:lnTo>
                    <a:pt x="1240" y="26930"/>
                  </a:lnTo>
                  <a:cubicBezTo>
                    <a:pt x="1242" y="26929"/>
                    <a:pt x="1243" y="26928"/>
                    <a:pt x="1244" y="26928"/>
                  </a:cubicBezTo>
                  <a:lnTo>
                    <a:pt x="1244" y="26928"/>
                  </a:lnTo>
                  <a:cubicBezTo>
                    <a:pt x="1246" y="26927"/>
                    <a:pt x="1248" y="26925"/>
                    <a:pt x="1250" y="26923"/>
                  </a:cubicBezTo>
                  <a:lnTo>
                    <a:pt x="1250" y="26923"/>
                  </a:lnTo>
                  <a:cubicBezTo>
                    <a:pt x="1254" y="26921"/>
                    <a:pt x="1257" y="26918"/>
                    <a:pt x="1261" y="26914"/>
                  </a:cubicBezTo>
                  <a:cubicBezTo>
                    <a:pt x="1271" y="26907"/>
                    <a:pt x="1281" y="26899"/>
                    <a:pt x="1281" y="26899"/>
                  </a:cubicBezTo>
                  <a:lnTo>
                    <a:pt x="1281" y="26899"/>
                  </a:lnTo>
                  <a:cubicBezTo>
                    <a:pt x="1281" y="26899"/>
                    <a:pt x="1278" y="26902"/>
                    <a:pt x="1271" y="26907"/>
                  </a:cubicBezTo>
                  <a:cubicBezTo>
                    <a:pt x="1278" y="26903"/>
                    <a:pt x="1283" y="26899"/>
                    <a:pt x="1291" y="26894"/>
                  </a:cubicBezTo>
                  <a:cubicBezTo>
                    <a:pt x="1334" y="26863"/>
                    <a:pt x="1378" y="26834"/>
                    <a:pt x="1422" y="26805"/>
                  </a:cubicBezTo>
                  <a:cubicBezTo>
                    <a:pt x="1594" y="26696"/>
                    <a:pt x="1777" y="26605"/>
                    <a:pt x="1962" y="26523"/>
                  </a:cubicBezTo>
                  <a:cubicBezTo>
                    <a:pt x="1977" y="26516"/>
                    <a:pt x="1993" y="26510"/>
                    <a:pt x="2009" y="26503"/>
                  </a:cubicBezTo>
                  <a:cubicBezTo>
                    <a:pt x="2021" y="26497"/>
                    <a:pt x="2048" y="26486"/>
                    <a:pt x="2055" y="26483"/>
                  </a:cubicBezTo>
                  <a:cubicBezTo>
                    <a:pt x="2110" y="26462"/>
                    <a:pt x="2164" y="26441"/>
                    <a:pt x="2218" y="26419"/>
                  </a:cubicBezTo>
                  <a:cubicBezTo>
                    <a:pt x="2342" y="26373"/>
                    <a:pt x="2467" y="26330"/>
                    <a:pt x="2592" y="26289"/>
                  </a:cubicBezTo>
                  <a:cubicBezTo>
                    <a:pt x="2844" y="26206"/>
                    <a:pt x="3098" y="26133"/>
                    <a:pt x="3353" y="26066"/>
                  </a:cubicBezTo>
                  <a:cubicBezTo>
                    <a:pt x="4566" y="25745"/>
                    <a:pt x="5805" y="25535"/>
                    <a:pt x="7038" y="25308"/>
                  </a:cubicBezTo>
                  <a:cubicBezTo>
                    <a:pt x="8229" y="25091"/>
                    <a:pt x="9431" y="24882"/>
                    <a:pt x="10597" y="24545"/>
                  </a:cubicBezTo>
                  <a:cubicBezTo>
                    <a:pt x="11073" y="24408"/>
                    <a:pt x="11557" y="24251"/>
                    <a:pt x="11999" y="24024"/>
                  </a:cubicBezTo>
                  <a:cubicBezTo>
                    <a:pt x="12299" y="23868"/>
                    <a:pt x="12533" y="23624"/>
                    <a:pt x="12730" y="23354"/>
                  </a:cubicBezTo>
                  <a:cubicBezTo>
                    <a:pt x="13202" y="22708"/>
                    <a:pt x="13428" y="21875"/>
                    <a:pt x="13589" y="21102"/>
                  </a:cubicBezTo>
                  <a:cubicBezTo>
                    <a:pt x="13808" y="20050"/>
                    <a:pt x="13909" y="18973"/>
                    <a:pt x="13967" y="17902"/>
                  </a:cubicBezTo>
                  <a:cubicBezTo>
                    <a:pt x="14092" y="15539"/>
                    <a:pt x="14002" y="13163"/>
                    <a:pt x="13841" y="10804"/>
                  </a:cubicBezTo>
                  <a:cubicBezTo>
                    <a:pt x="13790" y="10046"/>
                    <a:pt x="13730" y="9290"/>
                    <a:pt x="13661" y="8535"/>
                  </a:cubicBezTo>
                  <a:lnTo>
                    <a:pt x="14015" y="8535"/>
                  </a:lnTo>
                  <a:cubicBezTo>
                    <a:pt x="14060" y="8535"/>
                    <a:pt x="14097" y="8498"/>
                    <a:pt x="14097" y="8453"/>
                  </a:cubicBezTo>
                  <a:lnTo>
                    <a:pt x="14097" y="81"/>
                  </a:lnTo>
                  <a:cubicBezTo>
                    <a:pt x="14097" y="36"/>
                    <a:pt x="14060" y="0"/>
                    <a:pt x="14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49682103-0F6B-D0D8-9B00-22AD0FFF0F6E}"/>
              </a:ext>
            </a:extLst>
          </p:cNvPr>
          <p:cNvSpPr/>
          <p:nvPr/>
        </p:nvSpPr>
        <p:spPr>
          <a:xfrm>
            <a:off x="778723" y="2144563"/>
            <a:ext cx="471957" cy="44669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n w="0"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33299A0-1737-55AE-2E34-91A7375846CC}"/>
              </a:ext>
            </a:extLst>
          </p:cNvPr>
          <p:cNvSpPr/>
          <p:nvPr/>
        </p:nvSpPr>
        <p:spPr>
          <a:xfrm>
            <a:off x="772824" y="2822979"/>
            <a:ext cx="471957" cy="44669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n w="0"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716BF47-4F4A-A308-0116-4EA767FDF003}"/>
              </a:ext>
            </a:extLst>
          </p:cNvPr>
          <p:cNvSpPr/>
          <p:nvPr/>
        </p:nvSpPr>
        <p:spPr>
          <a:xfrm>
            <a:off x="784398" y="3503711"/>
            <a:ext cx="471957" cy="44669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n w="0"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</a:p>
        </p:txBody>
      </p:sp>
      <p:sp>
        <p:nvSpPr>
          <p:cNvPr id="7" name="Google Shape;555;p46">
            <a:extLst>
              <a:ext uri="{FF2B5EF4-FFF2-40B4-BE49-F238E27FC236}">
                <a16:creationId xmlns:a16="http://schemas.microsoft.com/office/drawing/2014/main" id="{0778E405-0FC2-0766-ED39-011DBC510228}"/>
              </a:ext>
            </a:extLst>
          </p:cNvPr>
          <p:cNvSpPr txBox="1">
            <a:spLocks/>
          </p:cNvSpPr>
          <p:nvPr/>
        </p:nvSpPr>
        <p:spPr>
          <a:xfrm>
            <a:off x="1429688" y="2158194"/>
            <a:ext cx="2110338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>
              <a:buFont typeface="Nanum Gothic"/>
              <a:buNone/>
            </a:pPr>
            <a:r>
              <a:rPr lang="en-US" sz="1800" b="1">
                <a:solidFill>
                  <a:schemeClr val="accent2"/>
                </a:solidFill>
                <a:latin typeface="Montserrat ExtraBold" panose="00000900000000000000" pitchFamily="2" charset="0"/>
              </a:rPr>
              <a:t>Electric Vehicle</a:t>
            </a:r>
            <a:endParaRPr lang="en-US" sz="1800" b="1" dirty="0">
              <a:solidFill>
                <a:schemeClr val="accent2"/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8" name="Google Shape;555;p46">
            <a:extLst>
              <a:ext uri="{FF2B5EF4-FFF2-40B4-BE49-F238E27FC236}">
                <a16:creationId xmlns:a16="http://schemas.microsoft.com/office/drawing/2014/main" id="{388DCFC8-7FF1-F672-46DF-30F2D1069EBD}"/>
              </a:ext>
            </a:extLst>
          </p:cNvPr>
          <p:cNvSpPr txBox="1">
            <a:spLocks/>
          </p:cNvSpPr>
          <p:nvPr/>
        </p:nvSpPr>
        <p:spPr>
          <a:xfrm>
            <a:off x="1427481" y="2866089"/>
            <a:ext cx="2110338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6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 algn="l"/>
            <a:r>
              <a:rPr lang="en-US" sz="1800" b="1" dirty="0">
                <a:solidFill>
                  <a:schemeClr val="tx2"/>
                </a:solidFill>
                <a:latin typeface="Montserrat ExtraBold" panose="00000900000000000000" pitchFamily="2" charset="0"/>
              </a:rPr>
              <a:t>Hybrid</a:t>
            </a:r>
          </a:p>
        </p:txBody>
      </p:sp>
      <p:sp>
        <p:nvSpPr>
          <p:cNvPr id="9" name="Google Shape;555;p46">
            <a:extLst>
              <a:ext uri="{FF2B5EF4-FFF2-40B4-BE49-F238E27FC236}">
                <a16:creationId xmlns:a16="http://schemas.microsoft.com/office/drawing/2014/main" id="{8608499A-D7F7-7B03-8E41-CCABC2C98611}"/>
              </a:ext>
            </a:extLst>
          </p:cNvPr>
          <p:cNvSpPr txBox="1">
            <a:spLocks/>
          </p:cNvSpPr>
          <p:nvPr/>
        </p:nvSpPr>
        <p:spPr>
          <a:xfrm>
            <a:off x="1427481" y="3578339"/>
            <a:ext cx="2110338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6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 algn="l"/>
            <a:r>
              <a:rPr lang="en-US" sz="1800" b="1" dirty="0">
                <a:solidFill>
                  <a:schemeClr val="tx1"/>
                </a:solidFill>
                <a:latin typeface="Montserrat ExtraBold" panose="00000900000000000000" pitchFamily="2" charset="0"/>
              </a:rPr>
              <a:t>Plug-In Hybrid</a:t>
            </a:r>
          </a:p>
        </p:txBody>
      </p:sp>
      <p:sp>
        <p:nvSpPr>
          <p:cNvPr id="10" name="Google Shape;642;p49">
            <a:extLst>
              <a:ext uri="{FF2B5EF4-FFF2-40B4-BE49-F238E27FC236}">
                <a16:creationId xmlns:a16="http://schemas.microsoft.com/office/drawing/2014/main" id="{41122B26-96A4-8005-1CF7-2AA968234C60}"/>
              </a:ext>
            </a:extLst>
          </p:cNvPr>
          <p:cNvSpPr txBox="1">
            <a:spLocks/>
          </p:cNvSpPr>
          <p:nvPr/>
        </p:nvSpPr>
        <p:spPr>
          <a:xfrm>
            <a:off x="3662340" y="2125197"/>
            <a:ext cx="20460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DCB819-2008-98D3-68B9-FAD3634D6FFE}"/>
              </a:ext>
            </a:extLst>
          </p:cNvPr>
          <p:cNvSpPr txBox="1"/>
          <p:nvPr/>
        </p:nvSpPr>
        <p:spPr>
          <a:xfrm>
            <a:off x="3743049" y="2127432"/>
            <a:ext cx="2498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Avg annual fuel cost: $776</a:t>
            </a:r>
          </a:p>
          <a:p>
            <a:r>
              <a:rPr lang="en-US" sz="1200" dirty="0">
                <a:solidFill>
                  <a:schemeClr val="bg1"/>
                </a:solidFill>
              </a:rPr>
              <a:t>Avg MPG: 93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F6E0E1-F5B2-8909-0183-A54B6257F2E2}"/>
              </a:ext>
            </a:extLst>
          </p:cNvPr>
          <p:cNvSpPr txBox="1"/>
          <p:nvPr/>
        </p:nvSpPr>
        <p:spPr>
          <a:xfrm>
            <a:off x="3742112" y="2818796"/>
            <a:ext cx="2498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Avg annual fuel cost: $1,277</a:t>
            </a:r>
          </a:p>
          <a:p>
            <a:r>
              <a:rPr lang="en-US" sz="1200" dirty="0">
                <a:solidFill>
                  <a:schemeClr val="bg1"/>
                </a:solidFill>
              </a:rPr>
              <a:t>Avg MPG: 32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855E8D-C3BC-A058-CC35-A693C0B61D85}"/>
              </a:ext>
            </a:extLst>
          </p:cNvPr>
          <p:cNvSpPr txBox="1"/>
          <p:nvPr/>
        </p:nvSpPr>
        <p:spPr>
          <a:xfrm>
            <a:off x="3750448" y="3511715"/>
            <a:ext cx="2498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Avg annual fuel cost: $1,308</a:t>
            </a:r>
          </a:p>
          <a:p>
            <a:r>
              <a:rPr lang="en-US" sz="1200" dirty="0">
                <a:solidFill>
                  <a:schemeClr val="bg1"/>
                </a:solidFill>
              </a:rPr>
              <a:t>Avg MPG: 33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47"/>
          <p:cNvSpPr/>
          <p:nvPr/>
        </p:nvSpPr>
        <p:spPr>
          <a:xfrm>
            <a:off x="527250" y="572417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47"/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573" name="Google Shape;573;p47"/>
          <p:cNvSpPr txBox="1">
            <a:spLocks noGrp="1"/>
          </p:cNvSpPr>
          <p:nvPr>
            <p:ph type="subTitle" idx="1"/>
          </p:nvPr>
        </p:nvSpPr>
        <p:spPr>
          <a:xfrm>
            <a:off x="367649" y="1975890"/>
            <a:ext cx="1902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Manual Cars</a:t>
            </a:r>
            <a:endParaRPr sz="1800" dirty="0"/>
          </a:p>
        </p:txBody>
      </p:sp>
      <p:sp>
        <p:nvSpPr>
          <p:cNvPr id="576" name="Google Shape;576;p47"/>
          <p:cNvSpPr txBox="1">
            <a:spLocks noGrp="1"/>
          </p:cNvSpPr>
          <p:nvPr>
            <p:ph type="subTitle" idx="4"/>
          </p:nvPr>
        </p:nvSpPr>
        <p:spPr>
          <a:xfrm>
            <a:off x="367649" y="2194815"/>
            <a:ext cx="1902000" cy="6583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About </a:t>
            </a:r>
            <a:r>
              <a:rPr lang="en-US" sz="1100" b="1" dirty="0"/>
              <a:t>$300 less </a:t>
            </a:r>
            <a:r>
              <a:rPr lang="en-US" sz="1100" dirty="0"/>
              <a:t>fuel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cost compared to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automatic car</a:t>
            </a:r>
          </a:p>
        </p:txBody>
      </p:sp>
      <p:sp>
        <p:nvSpPr>
          <p:cNvPr id="588" name="Google Shape;588;p47"/>
          <p:cNvSpPr/>
          <p:nvPr/>
        </p:nvSpPr>
        <p:spPr>
          <a:xfrm flipH="1">
            <a:off x="6234347" y="36623"/>
            <a:ext cx="1184099" cy="280606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73;p47">
            <a:extLst>
              <a:ext uri="{FF2B5EF4-FFF2-40B4-BE49-F238E27FC236}">
                <a16:creationId xmlns:a16="http://schemas.microsoft.com/office/drawing/2014/main" id="{81E95AD1-6973-7627-FD37-9122C13FEB42}"/>
              </a:ext>
            </a:extLst>
          </p:cNvPr>
          <p:cNvSpPr txBox="1">
            <a:spLocks/>
          </p:cNvSpPr>
          <p:nvPr/>
        </p:nvSpPr>
        <p:spPr>
          <a:xfrm>
            <a:off x="2888506" y="1987802"/>
            <a:ext cx="1902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1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800" dirty="0"/>
              <a:t>Electric Fuel</a:t>
            </a:r>
          </a:p>
        </p:txBody>
      </p:sp>
      <p:sp>
        <p:nvSpPr>
          <p:cNvPr id="15" name="Google Shape;576;p47">
            <a:extLst>
              <a:ext uri="{FF2B5EF4-FFF2-40B4-BE49-F238E27FC236}">
                <a16:creationId xmlns:a16="http://schemas.microsoft.com/office/drawing/2014/main" id="{2BEC0D4E-D91B-E8BF-B8AF-EBC60C3444CD}"/>
              </a:ext>
            </a:extLst>
          </p:cNvPr>
          <p:cNvSpPr txBox="1">
            <a:spLocks/>
          </p:cNvSpPr>
          <p:nvPr/>
        </p:nvSpPr>
        <p:spPr>
          <a:xfrm>
            <a:off x="2888506" y="2206727"/>
            <a:ext cx="1902000" cy="65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100" dirty="0"/>
              <a:t>About </a:t>
            </a:r>
            <a:r>
              <a:rPr lang="en-US" sz="1100" b="1" dirty="0"/>
              <a:t>$1100 less </a:t>
            </a:r>
            <a:r>
              <a:rPr lang="en-US" sz="1100" dirty="0"/>
              <a:t>fuel</a:t>
            </a:r>
          </a:p>
          <a:p>
            <a:pPr marL="0" indent="0"/>
            <a:r>
              <a:rPr lang="en-US" sz="1100" dirty="0"/>
              <a:t>cost compared to</a:t>
            </a:r>
          </a:p>
          <a:p>
            <a:pPr marL="0" indent="0"/>
            <a:r>
              <a:rPr lang="en-US" sz="1100" dirty="0"/>
              <a:t>regular gas</a:t>
            </a:r>
          </a:p>
        </p:txBody>
      </p:sp>
      <p:sp>
        <p:nvSpPr>
          <p:cNvPr id="18" name="Google Shape;573;p47">
            <a:extLst>
              <a:ext uri="{FF2B5EF4-FFF2-40B4-BE49-F238E27FC236}">
                <a16:creationId xmlns:a16="http://schemas.microsoft.com/office/drawing/2014/main" id="{9FCDD744-50A3-C37B-2B4D-DFED8BCDF342}"/>
              </a:ext>
            </a:extLst>
          </p:cNvPr>
          <p:cNvSpPr txBox="1">
            <a:spLocks/>
          </p:cNvSpPr>
          <p:nvPr/>
        </p:nvSpPr>
        <p:spPr>
          <a:xfrm>
            <a:off x="6714750" y="3299552"/>
            <a:ext cx="1902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1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800" dirty="0"/>
              <a:t>Electric Car</a:t>
            </a:r>
          </a:p>
        </p:txBody>
      </p:sp>
      <p:sp>
        <p:nvSpPr>
          <p:cNvPr id="19" name="Google Shape;576;p47">
            <a:extLst>
              <a:ext uri="{FF2B5EF4-FFF2-40B4-BE49-F238E27FC236}">
                <a16:creationId xmlns:a16="http://schemas.microsoft.com/office/drawing/2014/main" id="{BD2E7E05-3185-51B3-0AE2-4527277930A9}"/>
              </a:ext>
            </a:extLst>
          </p:cNvPr>
          <p:cNvSpPr txBox="1">
            <a:spLocks/>
          </p:cNvSpPr>
          <p:nvPr/>
        </p:nvSpPr>
        <p:spPr>
          <a:xfrm>
            <a:off x="6714750" y="3518477"/>
            <a:ext cx="1902000" cy="65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100" dirty="0"/>
              <a:t>Electric car has </a:t>
            </a:r>
            <a:r>
              <a:rPr lang="en-US" sz="1100" b="1" dirty="0"/>
              <a:t>overall</a:t>
            </a:r>
          </a:p>
          <a:p>
            <a:pPr marL="0" indent="0"/>
            <a:r>
              <a:rPr lang="en-US" sz="1100" b="1" dirty="0"/>
              <a:t>best performance</a:t>
            </a:r>
          </a:p>
        </p:txBody>
      </p:sp>
      <p:sp>
        <p:nvSpPr>
          <p:cNvPr id="20" name="Google Shape;573;p47">
            <a:extLst>
              <a:ext uri="{FF2B5EF4-FFF2-40B4-BE49-F238E27FC236}">
                <a16:creationId xmlns:a16="http://schemas.microsoft.com/office/drawing/2014/main" id="{7920BE2C-F358-7C4F-CA14-4C3034C3816D}"/>
              </a:ext>
            </a:extLst>
          </p:cNvPr>
          <p:cNvSpPr txBox="1">
            <a:spLocks/>
          </p:cNvSpPr>
          <p:nvPr/>
        </p:nvSpPr>
        <p:spPr>
          <a:xfrm>
            <a:off x="5098099" y="1998946"/>
            <a:ext cx="2925346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1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800" dirty="0"/>
              <a:t>Start/Stop Technology</a:t>
            </a:r>
          </a:p>
        </p:txBody>
      </p:sp>
      <p:sp>
        <p:nvSpPr>
          <p:cNvPr id="21" name="Google Shape;576;p47">
            <a:extLst>
              <a:ext uri="{FF2B5EF4-FFF2-40B4-BE49-F238E27FC236}">
                <a16:creationId xmlns:a16="http://schemas.microsoft.com/office/drawing/2014/main" id="{10D789D2-8FC4-3634-A136-B5DCAE4CA79F}"/>
              </a:ext>
            </a:extLst>
          </p:cNvPr>
          <p:cNvSpPr txBox="1">
            <a:spLocks/>
          </p:cNvSpPr>
          <p:nvPr/>
        </p:nvSpPr>
        <p:spPr>
          <a:xfrm>
            <a:off x="5516446" y="2206726"/>
            <a:ext cx="1902000" cy="65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100" dirty="0"/>
              <a:t>About </a:t>
            </a:r>
            <a:r>
              <a:rPr lang="en-US" sz="1100" b="1" dirty="0"/>
              <a:t>$250 less</a:t>
            </a:r>
            <a:r>
              <a:rPr lang="en-US" sz="1100" dirty="0"/>
              <a:t> fuel cost</a:t>
            </a:r>
          </a:p>
          <a:p>
            <a:pPr marL="0" indent="0"/>
            <a:r>
              <a:rPr lang="en-US" sz="1100" dirty="0"/>
              <a:t>compared to car without</a:t>
            </a:r>
          </a:p>
          <a:p>
            <a:pPr marL="0" indent="0"/>
            <a:r>
              <a:rPr lang="en-US" sz="1100" dirty="0"/>
              <a:t>start/stop feature</a:t>
            </a:r>
          </a:p>
        </p:txBody>
      </p:sp>
      <p:sp>
        <p:nvSpPr>
          <p:cNvPr id="31" name="Google Shape;573;p47">
            <a:extLst>
              <a:ext uri="{FF2B5EF4-FFF2-40B4-BE49-F238E27FC236}">
                <a16:creationId xmlns:a16="http://schemas.microsoft.com/office/drawing/2014/main" id="{87DE4B77-7B61-66D2-0A43-711D114F347F}"/>
              </a:ext>
            </a:extLst>
          </p:cNvPr>
          <p:cNvSpPr txBox="1">
            <a:spLocks/>
          </p:cNvSpPr>
          <p:nvPr/>
        </p:nvSpPr>
        <p:spPr>
          <a:xfrm>
            <a:off x="4147099" y="3299552"/>
            <a:ext cx="19020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1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800" dirty="0"/>
              <a:t>Small Car</a:t>
            </a:r>
          </a:p>
        </p:txBody>
      </p:sp>
      <p:sp>
        <p:nvSpPr>
          <p:cNvPr id="32" name="Google Shape;576;p47">
            <a:extLst>
              <a:ext uri="{FF2B5EF4-FFF2-40B4-BE49-F238E27FC236}">
                <a16:creationId xmlns:a16="http://schemas.microsoft.com/office/drawing/2014/main" id="{4A92743A-82A6-236D-D32F-24C92A103194}"/>
              </a:ext>
            </a:extLst>
          </p:cNvPr>
          <p:cNvSpPr txBox="1">
            <a:spLocks/>
          </p:cNvSpPr>
          <p:nvPr/>
        </p:nvSpPr>
        <p:spPr>
          <a:xfrm>
            <a:off x="4147099" y="3518477"/>
            <a:ext cx="1902000" cy="65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100" dirty="0"/>
              <a:t>Compact size car has </a:t>
            </a:r>
            <a:r>
              <a:rPr lang="en-US" sz="1100" b="1" dirty="0"/>
              <a:t>less</a:t>
            </a:r>
          </a:p>
          <a:p>
            <a:pPr marL="0" indent="0"/>
            <a:r>
              <a:rPr lang="en-US" sz="1100" b="1" dirty="0"/>
              <a:t>fuel cost and better MPG</a:t>
            </a:r>
          </a:p>
        </p:txBody>
      </p:sp>
      <p:sp>
        <p:nvSpPr>
          <p:cNvPr id="35" name="Google Shape;573;p47">
            <a:extLst>
              <a:ext uri="{FF2B5EF4-FFF2-40B4-BE49-F238E27FC236}">
                <a16:creationId xmlns:a16="http://schemas.microsoft.com/office/drawing/2014/main" id="{284C28A3-40B1-BE85-69BA-379133DDEB36}"/>
              </a:ext>
            </a:extLst>
          </p:cNvPr>
          <p:cNvSpPr txBox="1">
            <a:spLocks/>
          </p:cNvSpPr>
          <p:nvPr/>
        </p:nvSpPr>
        <p:spPr>
          <a:xfrm>
            <a:off x="1486147" y="3299552"/>
            <a:ext cx="2063549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1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800" dirty="0"/>
              <a:t>Electric/Hybrid</a:t>
            </a:r>
          </a:p>
        </p:txBody>
      </p:sp>
      <p:sp>
        <p:nvSpPr>
          <p:cNvPr id="36" name="Google Shape;576;p47">
            <a:extLst>
              <a:ext uri="{FF2B5EF4-FFF2-40B4-BE49-F238E27FC236}">
                <a16:creationId xmlns:a16="http://schemas.microsoft.com/office/drawing/2014/main" id="{3A1887AB-667A-008B-B170-A7DF0ACE6378}"/>
              </a:ext>
            </a:extLst>
          </p:cNvPr>
          <p:cNvSpPr txBox="1">
            <a:spLocks/>
          </p:cNvSpPr>
          <p:nvPr/>
        </p:nvSpPr>
        <p:spPr>
          <a:xfrm>
            <a:off x="1539559" y="3518477"/>
            <a:ext cx="1902000" cy="65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Nanum Gothic"/>
              <a:buNone/>
              <a:defRPr sz="2200" b="0" i="0" u="none" strike="noStrike" cap="none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sz="1100" dirty="0"/>
              <a:t>About </a:t>
            </a:r>
            <a:r>
              <a:rPr lang="en-US" sz="1100" b="1" dirty="0"/>
              <a:t>$900 less </a:t>
            </a:r>
            <a:r>
              <a:rPr lang="en-US" sz="1100" dirty="0"/>
              <a:t>fuel</a:t>
            </a:r>
          </a:p>
          <a:p>
            <a:pPr marL="0" indent="0"/>
            <a:r>
              <a:rPr lang="en-US" sz="1100" dirty="0"/>
              <a:t>cost compared to non-hybrid car</a:t>
            </a:r>
          </a:p>
        </p:txBody>
      </p:sp>
      <p:sp>
        <p:nvSpPr>
          <p:cNvPr id="37" name="Google Shape;5580;p75">
            <a:extLst>
              <a:ext uri="{FF2B5EF4-FFF2-40B4-BE49-F238E27FC236}">
                <a16:creationId xmlns:a16="http://schemas.microsoft.com/office/drawing/2014/main" id="{0E290A83-D181-C6CB-5E29-B29E6E163AC1}"/>
              </a:ext>
            </a:extLst>
          </p:cNvPr>
          <p:cNvSpPr/>
          <p:nvPr/>
        </p:nvSpPr>
        <p:spPr>
          <a:xfrm>
            <a:off x="6279151" y="1459423"/>
            <a:ext cx="526520" cy="450291"/>
          </a:xfrm>
          <a:custGeom>
            <a:avLst/>
            <a:gdLst/>
            <a:ahLst/>
            <a:cxnLst/>
            <a:rect l="l" t="t" r="r" b="b"/>
            <a:pathLst>
              <a:path w="16099" h="14396" extrusionOk="0">
                <a:moveTo>
                  <a:pt x="7580" y="1639"/>
                </a:moveTo>
                <a:lnTo>
                  <a:pt x="7580" y="2388"/>
                </a:lnTo>
                <a:lnTo>
                  <a:pt x="7012" y="2388"/>
                </a:lnTo>
                <a:lnTo>
                  <a:pt x="7012" y="1639"/>
                </a:lnTo>
                <a:close/>
                <a:moveTo>
                  <a:pt x="8257" y="1615"/>
                </a:moveTo>
                <a:cubicBezTo>
                  <a:pt x="8444" y="1615"/>
                  <a:pt x="8455" y="1683"/>
                  <a:pt x="8455" y="1968"/>
                </a:cubicBezTo>
                <a:lnTo>
                  <a:pt x="8455" y="3289"/>
                </a:lnTo>
                <a:cubicBezTo>
                  <a:pt x="8067" y="3206"/>
                  <a:pt x="7683" y="3163"/>
                  <a:pt x="7297" y="3163"/>
                </a:cubicBezTo>
                <a:cubicBezTo>
                  <a:pt x="6912" y="3163"/>
                  <a:pt x="6525" y="3206"/>
                  <a:pt x="6134" y="3294"/>
                </a:cubicBezTo>
                <a:lnTo>
                  <a:pt x="6134" y="3024"/>
                </a:lnTo>
                <a:cubicBezTo>
                  <a:pt x="6134" y="2630"/>
                  <a:pt x="6134" y="2234"/>
                  <a:pt x="6134" y="1838"/>
                </a:cubicBezTo>
                <a:cubicBezTo>
                  <a:pt x="6136" y="1641"/>
                  <a:pt x="6153" y="1624"/>
                  <a:pt x="6351" y="1623"/>
                </a:cubicBezTo>
                <a:lnTo>
                  <a:pt x="6567" y="1623"/>
                </a:lnTo>
                <a:cubicBezTo>
                  <a:pt x="6567" y="1913"/>
                  <a:pt x="6567" y="2187"/>
                  <a:pt x="6567" y="2460"/>
                </a:cubicBezTo>
                <a:cubicBezTo>
                  <a:pt x="6567" y="2774"/>
                  <a:pt x="6628" y="2835"/>
                  <a:pt x="6938" y="2835"/>
                </a:cubicBezTo>
                <a:cubicBezTo>
                  <a:pt x="7111" y="2835"/>
                  <a:pt x="7285" y="2836"/>
                  <a:pt x="7459" y="2836"/>
                </a:cubicBezTo>
                <a:cubicBezTo>
                  <a:pt x="7546" y="2836"/>
                  <a:pt x="7633" y="2836"/>
                  <a:pt x="7720" y="2835"/>
                </a:cubicBezTo>
                <a:cubicBezTo>
                  <a:pt x="7930" y="2834"/>
                  <a:pt x="8017" y="2747"/>
                  <a:pt x="8020" y="2534"/>
                </a:cubicBezTo>
                <a:cubicBezTo>
                  <a:pt x="8024" y="2289"/>
                  <a:pt x="8022" y="2043"/>
                  <a:pt x="8022" y="1797"/>
                </a:cubicBezTo>
                <a:lnTo>
                  <a:pt x="8022" y="1644"/>
                </a:lnTo>
                <a:cubicBezTo>
                  <a:pt x="8050" y="1634"/>
                  <a:pt x="8063" y="1627"/>
                  <a:pt x="8076" y="1626"/>
                </a:cubicBezTo>
                <a:cubicBezTo>
                  <a:pt x="8149" y="1619"/>
                  <a:pt x="8209" y="1615"/>
                  <a:pt x="8257" y="1615"/>
                </a:cubicBezTo>
                <a:close/>
                <a:moveTo>
                  <a:pt x="3070" y="2874"/>
                </a:moveTo>
                <a:cubicBezTo>
                  <a:pt x="3005" y="2874"/>
                  <a:pt x="2936" y="2907"/>
                  <a:pt x="2871" y="2973"/>
                </a:cubicBezTo>
                <a:cubicBezTo>
                  <a:pt x="1700" y="4167"/>
                  <a:pt x="1096" y="5604"/>
                  <a:pt x="1016" y="7235"/>
                </a:cubicBezTo>
                <a:cubicBezTo>
                  <a:pt x="1016" y="7331"/>
                  <a:pt x="1009" y="7395"/>
                  <a:pt x="1019" y="7456"/>
                </a:cubicBezTo>
                <a:cubicBezTo>
                  <a:pt x="1035" y="7569"/>
                  <a:pt x="1102" y="7640"/>
                  <a:pt x="1221" y="7644"/>
                </a:cubicBezTo>
                <a:cubicBezTo>
                  <a:pt x="1226" y="7644"/>
                  <a:pt x="1231" y="7644"/>
                  <a:pt x="1236" y="7644"/>
                </a:cubicBezTo>
                <a:cubicBezTo>
                  <a:pt x="1352" y="7644"/>
                  <a:pt x="1422" y="7577"/>
                  <a:pt x="1445" y="7463"/>
                </a:cubicBezTo>
                <a:cubicBezTo>
                  <a:pt x="1455" y="7412"/>
                  <a:pt x="1451" y="7358"/>
                  <a:pt x="1452" y="7305"/>
                </a:cubicBezTo>
                <a:cubicBezTo>
                  <a:pt x="1472" y="6722"/>
                  <a:pt x="1567" y="6154"/>
                  <a:pt x="1751" y="5601"/>
                </a:cubicBezTo>
                <a:cubicBezTo>
                  <a:pt x="2045" y="4717"/>
                  <a:pt x="2522" y="3943"/>
                  <a:pt x="3177" y="3281"/>
                </a:cubicBezTo>
                <a:cubicBezTo>
                  <a:pt x="3298" y="3158"/>
                  <a:pt x="3307" y="3032"/>
                  <a:pt x="3213" y="2938"/>
                </a:cubicBezTo>
                <a:cubicBezTo>
                  <a:pt x="3170" y="2895"/>
                  <a:pt x="3121" y="2874"/>
                  <a:pt x="3070" y="2874"/>
                </a:cubicBezTo>
                <a:close/>
                <a:moveTo>
                  <a:pt x="11802" y="2902"/>
                </a:moveTo>
                <a:cubicBezTo>
                  <a:pt x="11748" y="2902"/>
                  <a:pt x="11694" y="2923"/>
                  <a:pt x="11653" y="2962"/>
                </a:cubicBezTo>
                <a:cubicBezTo>
                  <a:pt x="11567" y="3043"/>
                  <a:pt x="11566" y="3173"/>
                  <a:pt x="11651" y="3274"/>
                </a:cubicBezTo>
                <a:cubicBezTo>
                  <a:pt x="11688" y="3318"/>
                  <a:pt x="11731" y="3358"/>
                  <a:pt x="11769" y="3401"/>
                </a:cubicBezTo>
                <a:cubicBezTo>
                  <a:pt x="12644" y="4341"/>
                  <a:pt x="13177" y="5445"/>
                  <a:pt x="13338" y="6721"/>
                </a:cubicBezTo>
                <a:cubicBezTo>
                  <a:pt x="13368" y="6965"/>
                  <a:pt x="13376" y="7211"/>
                  <a:pt x="13392" y="7457"/>
                </a:cubicBezTo>
                <a:cubicBezTo>
                  <a:pt x="13400" y="7613"/>
                  <a:pt x="13478" y="7704"/>
                  <a:pt x="13608" y="7704"/>
                </a:cubicBezTo>
                <a:cubicBezTo>
                  <a:pt x="13610" y="7704"/>
                  <a:pt x="13612" y="7704"/>
                  <a:pt x="13614" y="7704"/>
                </a:cubicBezTo>
                <a:cubicBezTo>
                  <a:pt x="13748" y="7701"/>
                  <a:pt x="13825" y="7608"/>
                  <a:pt x="13826" y="7447"/>
                </a:cubicBezTo>
                <a:cubicBezTo>
                  <a:pt x="13826" y="7403"/>
                  <a:pt x="13826" y="7361"/>
                  <a:pt x="13826" y="7342"/>
                </a:cubicBezTo>
                <a:cubicBezTo>
                  <a:pt x="13782" y="6076"/>
                  <a:pt x="13432" y="4930"/>
                  <a:pt x="12725" y="3906"/>
                </a:cubicBezTo>
                <a:cubicBezTo>
                  <a:pt x="12499" y="3579"/>
                  <a:pt x="12224" y="3284"/>
                  <a:pt x="11963" y="2979"/>
                </a:cubicBezTo>
                <a:cubicBezTo>
                  <a:pt x="11919" y="2926"/>
                  <a:pt x="11860" y="2902"/>
                  <a:pt x="11802" y="2902"/>
                </a:cubicBezTo>
                <a:close/>
                <a:moveTo>
                  <a:pt x="5994" y="7031"/>
                </a:moveTo>
                <a:cubicBezTo>
                  <a:pt x="5997" y="7031"/>
                  <a:pt x="6001" y="7031"/>
                  <a:pt x="6005" y="7031"/>
                </a:cubicBezTo>
                <a:cubicBezTo>
                  <a:pt x="6195" y="7036"/>
                  <a:pt x="6351" y="7197"/>
                  <a:pt x="6348" y="7388"/>
                </a:cubicBezTo>
                <a:cubicBezTo>
                  <a:pt x="6345" y="7580"/>
                  <a:pt x="6188" y="7731"/>
                  <a:pt x="5993" y="7731"/>
                </a:cubicBezTo>
                <a:cubicBezTo>
                  <a:pt x="5792" y="7729"/>
                  <a:pt x="5641" y="7573"/>
                  <a:pt x="5647" y="7369"/>
                </a:cubicBezTo>
                <a:cubicBezTo>
                  <a:pt x="5653" y="7179"/>
                  <a:pt x="5805" y="7031"/>
                  <a:pt x="5994" y="7031"/>
                </a:cubicBezTo>
                <a:close/>
                <a:moveTo>
                  <a:pt x="8581" y="7031"/>
                </a:moveTo>
                <a:cubicBezTo>
                  <a:pt x="8583" y="7031"/>
                  <a:pt x="8586" y="7031"/>
                  <a:pt x="8589" y="7031"/>
                </a:cubicBezTo>
                <a:cubicBezTo>
                  <a:pt x="8781" y="7034"/>
                  <a:pt x="8932" y="7192"/>
                  <a:pt x="8930" y="7386"/>
                </a:cubicBezTo>
                <a:cubicBezTo>
                  <a:pt x="8928" y="7581"/>
                  <a:pt x="8777" y="7731"/>
                  <a:pt x="8580" y="7731"/>
                </a:cubicBezTo>
                <a:cubicBezTo>
                  <a:pt x="8379" y="7731"/>
                  <a:pt x="8225" y="7573"/>
                  <a:pt x="8231" y="7371"/>
                </a:cubicBezTo>
                <a:cubicBezTo>
                  <a:pt x="8237" y="7181"/>
                  <a:pt x="8390" y="7031"/>
                  <a:pt x="8581" y="7031"/>
                </a:cubicBezTo>
                <a:close/>
                <a:moveTo>
                  <a:pt x="7258" y="7100"/>
                </a:moveTo>
                <a:cubicBezTo>
                  <a:pt x="7386" y="7123"/>
                  <a:pt x="7477" y="7133"/>
                  <a:pt x="7566" y="7157"/>
                </a:cubicBezTo>
                <a:cubicBezTo>
                  <a:pt x="7712" y="7195"/>
                  <a:pt x="7811" y="7255"/>
                  <a:pt x="7805" y="7449"/>
                </a:cubicBezTo>
                <a:cubicBezTo>
                  <a:pt x="7798" y="7687"/>
                  <a:pt x="7928" y="7883"/>
                  <a:pt x="8126" y="8019"/>
                </a:cubicBezTo>
                <a:cubicBezTo>
                  <a:pt x="8198" y="8068"/>
                  <a:pt x="8214" y="8121"/>
                  <a:pt x="8195" y="8200"/>
                </a:cubicBezTo>
                <a:cubicBezTo>
                  <a:pt x="8151" y="8398"/>
                  <a:pt x="8061" y="8570"/>
                  <a:pt x="7910" y="8708"/>
                </a:cubicBezTo>
                <a:cubicBezTo>
                  <a:pt x="7831" y="8782"/>
                  <a:pt x="7754" y="8838"/>
                  <a:pt x="7655" y="8838"/>
                </a:cubicBezTo>
                <a:cubicBezTo>
                  <a:pt x="7614" y="8838"/>
                  <a:pt x="7568" y="8828"/>
                  <a:pt x="7516" y="8805"/>
                </a:cubicBezTo>
                <a:cubicBezTo>
                  <a:pt x="7444" y="8772"/>
                  <a:pt x="7370" y="8759"/>
                  <a:pt x="7295" y="8759"/>
                </a:cubicBezTo>
                <a:cubicBezTo>
                  <a:pt x="7190" y="8759"/>
                  <a:pt x="7084" y="8785"/>
                  <a:pt x="6980" y="8822"/>
                </a:cubicBezTo>
                <a:cubicBezTo>
                  <a:pt x="6961" y="8829"/>
                  <a:pt x="6937" y="8833"/>
                  <a:pt x="6913" y="8833"/>
                </a:cubicBezTo>
                <a:cubicBezTo>
                  <a:pt x="6876" y="8833"/>
                  <a:pt x="6837" y="8825"/>
                  <a:pt x="6811" y="8809"/>
                </a:cubicBezTo>
                <a:cubicBezTo>
                  <a:pt x="6572" y="8662"/>
                  <a:pt x="6432" y="8443"/>
                  <a:pt x="6388" y="8167"/>
                </a:cubicBezTo>
                <a:cubicBezTo>
                  <a:pt x="6381" y="8124"/>
                  <a:pt x="6413" y="8056"/>
                  <a:pt x="6449" y="8027"/>
                </a:cubicBezTo>
                <a:cubicBezTo>
                  <a:pt x="6673" y="7856"/>
                  <a:pt x="6781" y="7634"/>
                  <a:pt x="6785" y="7355"/>
                </a:cubicBezTo>
                <a:cubicBezTo>
                  <a:pt x="6787" y="7309"/>
                  <a:pt x="6826" y="7242"/>
                  <a:pt x="6866" y="7227"/>
                </a:cubicBezTo>
                <a:cubicBezTo>
                  <a:pt x="7002" y="7171"/>
                  <a:pt x="7146" y="7134"/>
                  <a:pt x="7258" y="7100"/>
                </a:cubicBezTo>
                <a:close/>
                <a:moveTo>
                  <a:pt x="8799" y="8856"/>
                </a:moveTo>
                <a:cubicBezTo>
                  <a:pt x="8681" y="8856"/>
                  <a:pt x="8584" y="8949"/>
                  <a:pt x="8581" y="9067"/>
                </a:cubicBezTo>
                <a:cubicBezTo>
                  <a:pt x="8577" y="9187"/>
                  <a:pt x="8674" y="9289"/>
                  <a:pt x="8794" y="9291"/>
                </a:cubicBezTo>
                <a:cubicBezTo>
                  <a:pt x="8795" y="9291"/>
                  <a:pt x="8797" y="9291"/>
                  <a:pt x="8799" y="9291"/>
                </a:cubicBezTo>
                <a:cubicBezTo>
                  <a:pt x="8916" y="9291"/>
                  <a:pt x="9013" y="9191"/>
                  <a:pt x="9013" y="9073"/>
                </a:cubicBezTo>
                <a:cubicBezTo>
                  <a:pt x="9013" y="8959"/>
                  <a:pt x="8922" y="8862"/>
                  <a:pt x="8806" y="8856"/>
                </a:cubicBezTo>
                <a:cubicBezTo>
                  <a:pt x="8804" y="8856"/>
                  <a:pt x="8801" y="8856"/>
                  <a:pt x="8799" y="8856"/>
                </a:cubicBezTo>
                <a:close/>
                <a:moveTo>
                  <a:pt x="5779" y="8856"/>
                </a:moveTo>
                <a:cubicBezTo>
                  <a:pt x="5778" y="8856"/>
                  <a:pt x="5778" y="8856"/>
                  <a:pt x="5777" y="8856"/>
                </a:cubicBezTo>
                <a:cubicBezTo>
                  <a:pt x="5661" y="8858"/>
                  <a:pt x="5569" y="8949"/>
                  <a:pt x="5564" y="9066"/>
                </a:cubicBezTo>
                <a:cubicBezTo>
                  <a:pt x="5562" y="9188"/>
                  <a:pt x="5656" y="9289"/>
                  <a:pt x="5775" y="9291"/>
                </a:cubicBezTo>
                <a:cubicBezTo>
                  <a:pt x="5777" y="9291"/>
                  <a:pt x="5779" y="9291"/>
                  <a:pt x="5780" y="9291"/>
                </a:cubicBezTo>
                <a:cubicBezTo>
                  <a:pt x="5896" y="9291"/>
                  <a:pt x="5997" y="9192"/>
                  <a:pt x="5997" y="9074"/>
                </a:cubicBezTo>
                <a:cubicBezTo>
                  <a:pt x="5997" y="8955"/>
                  <a:pt x="5899" y="8856"/>
                  <a:pt x="5779" y="8856"/>
                </a:cubicBezTo>
                <a:close/>
                <a:moveTo>
                  <a:pt x="7287" y="9201"/>
                </a:moveTo>
                <a:cubicBezTo>
                  <a:pt x="7290" y="9201"/>
                  <a:pt x="7293" y="9201"/>
                  <a:pt x="7295" y="9201"/>
                </a:cubicBezTo>
                <a:cubicBezTo>
                  <a:pt x="7489" y="9204"/>
                  <a:pt x="7643" y="9362"/>
                  <a:pt x="7640" y="9553"/>
                </a:cubicBezTo>
                <a:cubicBezTo>
                  <a:pt x="7637" y="9745"/>
                  <a:pt x="7479" y="9900"/>
                  <a:pt x="7288" y="9900"/>
                </a:cubicBezTo>
                <a:cubicBezTo>
                  <a:pt x="7097" y="9900"/>
                  <a:pt x="6938" y="9742"/>
                  <a:pt x="6935" y="9553"/>
                </a:cubicBezTo>
                <a:cubicBezTo>
                  <a:pt x="6932" y="9360"/>
                  <a:pt x="7091" y="9201"/>
                  <a:pt x="7287" y="9201"/>
                </a:cubicBezTo>
                <a:close/>
                <a:moveTo>
                  <a:pt x="8598" y="6593"/>
                </a:moveTo>
                <a:cubicBezTo>
                  <a:pt x="8399" y="6593"/>
                  <a:pt x="8194" y="6681"/>
                  <a:pt x="7976" y="6861"/>
                </a:cubicBezTo>
                <a:cubicBezTo>
                  <a:pt x="7750" y="6739"/>
                  <a:pt x="7522" y="6678"/>
                  <a:pt x="7294" y="6678"/>
                </a:cubicBezTo>
                <a:cubicBezTo>
                  <a:pt x="7063" y="6678"/>
                  <a:pt x="6831" y="6740"/>
                  <a:pt x="6600" y="6865"/>
                </a:cubicBezTo>
                <a:cubicBezTo>
                  <a:pt x="6577" y="6845"/>
                  <a:pt x="6559" y="6831"/>
                  <a:pt x="6540" y="6815"/>
                </a:cubicBezTo>
                <a:cubicBezTo>
                  <a:pt x="6371" y="6668"/>
                  <a:pt x="6182" y="6593"/>
                  <a:pt x="5991" y="6593"/>
                </a:cubicBezTo>
                <a:cubicBezTo>
                  <a:pt x="5869" y="6593"/>
                  <a:pt x="5747" y="6624"/>
                  <a:pt x="5630" y="6685"/>
                </a:cubicBezTo>
                <a:cubicBezTo>
                  <a:pt x="5335" y="6839"/>
                  <a:pt x="5177" y="7153"/>
                  <a:pt x="5217" y="7496"/>
                </a:cubicBezTo>
                <a:cubicBezTo>
                  <a:pt x="5257" y="7818"/>
                  <a:pt x="5505" y="8071"/>
                  <a:pt x="5858" y="8161"/>
                </a:cubicBezTo>
                <a:cubicBezTo>
                  <a:pt x="5899" y="8172"/>
                  <a:pt x="5936" y="8225"/>
                  <a:pt x="5960" y="8266"/>
                </a:cubicBezTo>
                <a:cubicBezTo>
                  <a:pt x="5982" y="8302"/>
                  <a:pt x="5980" y="8351"/>
                  <a:pt x="5992" y="8392"/>
                </a:cubicBezTo>
                <a:cubicBezTo>
                  <a:pt x="6083" y="8734"/>
                  <a:pt x="6291" y="8992"/>
                  <a:pt x="6577" y="9184"/>
                </a:cubicBezTo>
                <a:cubicBezTo>
                  <a:pt x="6442" y="9637"/>
                  <a:pt x="6520" y="9954"/>
                  <a:pt x="6818" y="10180"/>
                </a:cubicBezTo>
                <a:cubicBezTo>
                  <a:pt x="6956" y="10284"/>
                  <a:pt x="7124" y="10339"/>
                  <a:pt x="7292" y="10339"/>
                </a:cubicBezTo>
                <a:cubicBezTo>
                  <a:pt x="7439" y="10339"/>
                  <a:pt x="7586" y="10297"/>
                  <a:pt x="7712" y="10209"/>
                </a:cubicBezTo>
                <a:cubicBezTo>
                  <a:pt x="8081" y="9953"/>
                  <a:pt x="8151" y="9598"/>
                  <a:pt x="7997" y="9187"/>
                </a:cubicBezTo>
                <a:cubicBezTo>
                  <a:pt x="8375" y="8946"/>
                  <a:pt x="8580" y="8600"/>
                  <a:pt x="8643" y="8174"/>
                </a:cubicBezTo>
                <a:cubicBezTo>
                  <a:pt x="9049" y="8090"/>
                  <a:pt x="9299" y="7858"/>
                  <a:pt x="9358" y="7516"/>
                </a:cubicBezTo>
                <a:cubicBezTo>
                  <a:pt x="9413" y="7190"/>
                  <a:pt x="9255" y="6858"/>
                  <a:pt x="8965" y="6695"/>
                </a:cubicBezTo>
                <a:cubicBezTo>
                  <a:pt x="8843" y="6627"/>
                  <a:pt x="8722" y="6593"/>
                  <a:pt x="8598" y="6593"/>
                </a:cubicBezTo>
                <a:close/>
                <a:moveTo>
                  <a:pt x="7295" y="4980"/>
                </a:moveTo>
                <a:cubicBezTo>
                  <a:pt x="7155" y="4980"/>
                  <a:pt x="7013" y="4989"/>
                  <a:pt x="6871" y="5007"/>
                </a:cubicBezTo>
                <a:cubicBezTo>
                  <a:pt x="5462" y="5191"/>
                  <a:pt x="4338" y="6262"/>
                  <a:pt x="4069" y="7680"/>
                </a:cubicBezTo>
                <a:cubicBezTo>
                  <a:pt x="3811" y="9027"/>
                  <a:pt x="4479" y="10436"/>
                  <a:pt x="5695" y="11115"/>
                </a:cubicBezTo>
                <a:cubicBezTo>
                  <a:pt x="6027" y="11301"/>
                  <a:pt x="6381" y="11429"/>
                  <a:pt x="6755" y="11483"/>
                </a:cubicBezTo>
                <a:cubicBezTo>
                  <a:pt x="6764" y="11484"/>
                  <a:pt x="6774" y="11485"/>
                  <a:pt x="6784" y="11485"/>
                </a:cubicBezTo>
                <a:cubicBezTo>
                  <a:pt x="6853" y="11485"/>
                  <a:pt x="6937" y="11452"/>
                  <a:pt x="6983" y="11407"/>
                </a:cubicBezTo>
                <a:cubicBezTo>
                  <a:pt x="7024" y="11366"/>
                  <a:pt x="7042" y="11248"/>
                  <a:pt x="7012" y="11201"/>
                </a:cubicBezTo>
                <a:cubicBezTo>
                  <a:pt x="6970" y="11134"/>
                  <a:pt x="6879" y="11076"/>
                  <a:pt x="6801" y="11060"/>
                </a:cubicBezTo>
                <a:cubicBezTo>
                  <a:pt x="5304" y="10759"/>
                  <a:pt x="4280" y="9383"/>
                  <a:pt x="4470" y="7920"/>
                </a:cubicBezTo>
                <a:cubicBezTo>
                  <a:pt x="4664" y="6449"/>
                  <a:pt x="5876" y="5420"/>
                  <a:pt x="7302" y="5420"/>
                </a:cubicBezTo>
                <a:cubicBezTo>
                  <a:pt x="7474" y="5420"/>
                  <a:pt x="7650" y="5435"/>
                  <a:pt x="7828" y="5466"/>
                </a:cubicBezTo>
                <a:cubicBezTo>
                  <a:pt x="9302" y="5727"/>
                  <a:pt x="10353" y="7218"/>
                  <a:pt x="10100" y="8690"/>
                </a:cubicBezTo>
                <a:cubicBezTo>
                  <a:pt x="9883" y="9940"/>
                  <a:pt x="9039" y="10801"/>
                  <a:pt x="7774" y="11057"/>
                </a:cubicBezTo>
                <a:cubicBezTo>
                  <a:pt x="7609" y="11090"/>
                  <a:pt x="7532" y="11185"/>
                  <a:pt x="7560" y="11323"/>
                </a:cubicBezTo>
                <a:cubicBezTo>
                  <a:pt x="7583" y="11430"/>
                  <a:pt x="7666" y="11491"/>
                  <a:pt x="7784" y="11491"/>
                </a:cubicBezTo>
                <a:cubicBezTo>
                  <a:pt x="7806" y="11491"/>
                  <a:pt x="7829" y="11489"/>
                  <a:pt x="7854" y="11484"/>
                </a:cubicBezTo>
                <a:cubicBezTo>
                  <a:pt x="9426" y="11202"/>
                  <a:pt x="10563" y="9853"/>
                  <a:pt x="10569" y="8264"/>
                </a:cubicBezTo>
                <a:cubicBezTo>
                  <a:pt x="10575" y="6437"/>
                  <a:pt x="9072" y="4980"/>
                  <a:pt x="7295" y="4980"/>
                </a:cubicBezTo>
                <a:close/>
                <a:moveTo>
                  <a:pt x="7437" y="0"/>
                </a:moveTo>
                <a:cubicBezTo>
                  <a:pt x="6445" y="0"/>
                  <a:pt x="5441" y="204"/>
                  <a:pt x="4479" y="626"/>
                </a:cubicBezTo>
                <a:cubicBezTo>
                  <a:pt x="2066" y="1684"/>
                  <a:pt x="617" y="3554"/>
                  <a:pt x="114" y="6145"/>
                </a:cubicBezTo>
                <a:cubicBezTo>
                  <a:pt x="62" y="6418"/>
                  <a:pt x="38" y="6697"/>
                  <a:pt x="0" y="6973"/>
                </a:cubicBezTo>
                <a:lnTo>
                  <a:pt x="0" y="7900"/>
                </a:lnTo>
                <a:cubicBezTo>
                  <a:pt x="9" y="7947"/>
                  <a:pt x="22" y="7993"/>
                  <a:pt x="26" y="8041"/>
                </a:cubicBezTo>
                <a:cubicBezTo>
                  <a:pt x="187" y="9886"/>
                  <a:pt x="935" y="11454"/>
                  <a:pt x="2250" y="12755"/>
                </a:cubicBezTo>
                <a:cubicBezTo>
                  <a:pt x="2343" y="12848"/>
                  <a:pt x="2426" y="12893"/>
                  <a:pt x="2499" y="12893"/>
                </a:cubicBezTo>
                <a:cubicBezTo>
                  <a:pt x="2548" y="12893"/>
                  <a:pt x="2593" y="12873"/>
                  <a:pt x="2634" y="12832"/>
                </a:cubicBezTo>
                <a:cubicBezTo>
                  <a:pt x="2741" y="12725"/>
                  <a:pt x="2711" y="12604"/>
                  <a:pt x="2549" y="12439"/>
                </a:cubicBezTo>
                <a:cubicBezTo>
                  <a:pt x="818" y="10672"/>
                  <a:pt x="123" y="8563"/>
                  <a:pt x="563" y="6130"/>
                </a:cubicBezTo>
                <a:cubicBezTo>
                  <a:pt x="1163" y="2818"/>
                  <a:pt x="4099" y="453"/>
                  <a:pt x="7431" y="453"/>
                </a:cubicBezTo>
                <a:cubicBezTo>
                  <a:pt x="7611" y="453"/>
                  <a:pt x="7791" y="459"/>
                  <a:pt x="7972" y="473"/>
                </a:cubicBezTo>
                <a:cubicBezTo>
                  <a:pt x="9373" y="582"/>
                  <a:pt x="10627" y="1073"/>
                  <a:pt x="11731" y="1940"/>
                </a:cubicBezTo>
                <a:cubicBezTo>
                  <a:pt x="11943" y="2107"/>
                  <a:pt x="12137" y="2297"/>
                  <a:pt x="12339" y="2476"/>
                </a:cubicBezTo>
                <a:cubicBezTo>
                  <a:pt x="12406" y="2535"/>
                  <a:pt x="12470" y="2565"/>
                  <a:pt x="12531" y="2565"/>
                </a:cubicBezTo>
                <a:cubicBezTo>
                  <a:pt x="12582" y="2565"/>
                  <a:pt x="12629" y="2543"/>
                  <a:pt x="12672" y="2500"/>
                </a:cubicBezTo>
                <a:cubicBezTo>
                  <a:pt x="12768" y="2408"/>
                  <a:pt x="12755" y="2277"/>
                  <a:pt x="12638" y="2157"/>
                </a:cubicBezTo>
                <a:cubicBezTo>
                  <a:pt x="12601" y="2120"/>
                  <a:pt x="12563" y="2083"/>
                  <a:pt x="12523" y="2047"/>
                </a:cubicBezTo>
                <a:cubicBezTo>
                  <a:pt x="11099" y="712"/>
                  <a:pt x="9288" y="0"/>
                  <a:pt x="7437" y="0"/>
                </a:cubicBezTo>
                <a:close/>
                <a:moveTo>
                  <a:pt x="7298" y="4593"/>
                </a:moveTo>
                <a:cubicBezTo>
                  <a:pt x="9381" y="4593"/>
                  <a:pt x="11111" y="6363"/>
                  <a:pt x="10945" y="8489"/>
                </a:cubicBezTo>
                <a:cubicBezTo>
                  <a:pt x="10821" y="10061"/>
                  <a:pt x="9985" y="11148"/>
                  <a:pt x="8507" y="11708"/>
                </a:cubicBezTo>
                <a:cubicBezTo>
                  <a:pt x="7929" y="11927"/>
                  <a:pt x="7523" y="12279"/>
                  <a:pt x="7356" y="12885"/>
                </a:cubicBezTo>
                <a:cubicBezTo>
                  <a:pt x="7348" y="12913"/>
                  <a:pt x="7324" y="12939"/>
                  <a:pt x="7284" y="13003"/>
                </a:cubicBezTo>
                <a:cubicBezTo>
                  <a:pt x="7252" y="12927"/>
                  <a:pt x="7234" y="12892"/>
                  <a:pt x="7221" y="12852"/>
                </a:cubicBezTo>
                <a:cubicBezTo>
                  <a:pt x="7057" y="12305"/>
                  <a:pt x="6707" y="11934"/>
                  <a:pt x="6167" y="11746"/>
                </a:cubicBezTo>
                <a:cubicBezTo>
                  <a:pt x="5082" y="11365"/>
                  <a:pt x="4301" y="10655"/>
                  <a:pt x="3878" y="9580"/>
                </a:cubicBezTo>
                <a:cubicBezTo>
                  <a:pt x="3008" y="7362"/>
                  <a:pt x="4488" y="4902"/>
                  <a:pt x="6856" y="4620"/>
                </a:cubicBezTo>
                <a:cubicBezTo>
                  <a:pt x="7005" y="4602"/>
                  <a:pt x="7152" y="4593"/>
                  <a:pt x="7298" y="4593"/>
                </a:cubicBezTo>
                <a:close/>
                <a:moveTo>
                  <a:pt x="7290" y="4158"/>
                </a:moveTo>
                <a:cubicBezTo>
                  <a:pt x="5083" y="4158"/>
                  <a:pt x="3252" y="5939"/>
                  <a:pt x="3194" y="8145"/>
                </a:cubicBezTo>
                <a:cubicBezTo>
                  <a:pt x="3147" y="9920"/>
                  <a:pt x="4245" y="11527"/>
                  <a:pt x="5925" y="12117"/>
                </a:cubicBezTo>
                <a:cubicBezTo>
                  <a:pt x="6392" y="12281"/>
                  <a:pt x="6703" y="12563"/>
                  <a:pt x="6828" y="13047"/>
                </a:cubicBezTo>
                <a:cubicBezTo>
                  <a:pt x="6885" y="13268"/>
                  <a:pt x="7073" y="13400"/>
                  <a:pt x="7290" y="13400"/>
                </a:cubicBezTo>
                <a:cubicBezTo>
                  <a:pt x="7294" y="13400"/>
                  <a:pt x="7297" y="13400"/>
                  <a:pt x="7301" y="13400"/>
                </a:cubicBezTo>
                <a:cubicBezTo>
                  <a:pt x="7519" y="13396"/>
                  <a:pt x="7704" y="13266"/>
                  <a:pt x="7760" y="13047"/>
                </a:cubicBezTo>
                <a:cubicBezTo>
                  <a:pt x="7883" y="12560"/>
                  <a:pt x="8195" y="12281"/>
                  <a:pt x="8661" y="12117"/>
                </a:cubicBezTo>
                <a:cubicBezTo>
                  <a:pt x="10225" y="11570"/>
                  <a:pt x="11291" y="10144"/>
                  <a:pt x="11388" y="8494"/>
                </a:cubicBezTo>
                <a:cubicBezTo>
                  <a:pt x="11524" y="6147"/>
                  <a:pt x="9651" y="4163"/>
                  <a:pt x="7295" y="4158"/>
                </a:cubicBezTo>
                <a:cubicBezTo>
                  <a:pt x="7293" y="4158"/>
                  <a:pt x="7292" y="4158"/>
                  <a:pt x="7290" y="4158"/>
                </a:cubicBezTo>
                <a:close/>
                <a:moveTo>
                  <a:pt x="7302" y="3597"/>
                </a:moveTo>
                <a:cubicBezTo>
                  <a:pt x="9573" y="3597"/>
                  <a:pt x="11560" y="5253"/>
                  <a:pt x="11908" y="7583"/>
                </a:cubicBezTo>
                <a:cubicBezTo>
                  <a:pt x="12234" y="9775"/>
                  <a:pt x="10940" y="11919"/>
                  <a:pt x="8848" y="12651"/>
                </a:cubicBezTo>
                <a:cubicBezTo>
                  <a:pt x="8418" y="12802"/>
                  <a:pt x="8301" y="12966"/>
                  <a:pt x="8301" y="13422"/>
                </a:cubicBezTo>
                <a:cubicBezTo>
                  <a:pt x="8301" y="13547"/>
                  <a:pt x="8298" y="13672"/>
                  <a:pt x="8301" y="13799"/>
                </a:cubicBezTo>
                <a:cubicBezTo>
                  <a:pt x="8304" y="13914"/>
                  <a:pt x="8251" y="13961"/>
                  <a:pt x="8139" y="13961"/>
                </a:cubicBezTo>
                <a:cubicBezTo>
                  <a:pt x="8138" y="13961"/>
                  <a:pt x="8136" y="13961"/>
                  <a:pt x="8134" y="13961"/>
                </a:cubicBezTo>
                <a:cubicBezTo>
                  <a:pt x="8014" y="13960"/>
                  <a:pt x="7894" y="13959"/>
                  <a:pt x="7773" y="13959"/>
                </a:cubicBezTo>
                <a:cubicBezTo>
                  <a:pt x="7613" y="13959"/>
                  <a:pt x="7453" y="13960"/>
                  <a:pt x="7294" y="13960"/>
                </a:cubicBezTo>
                <a:lnTo>
                  <a:pt x="6482" y="13960"/>
                </a:lnTo>
                <a:cubicBezTo>
                  <a:pt x="6307" y="13959"/>
                  <a:pt x="6288" y="13940"/>
                  <a:pt x="6287" y="13771"/>
                </a:cubicBezTo>
                <a:cubicBezTo>
                  <a:pt x="6285" y="13649"/>
                  <a:pt x="6287" y="13528"/>
                  <a:pt x="6287" y="13407"/>
                </a:cubicBezTo>
                <a:cubicBezTo>
                  <a:pt x="6285" y="12974"/>
                  <a:pt x="6158" y="12799"/>
                  <a:pt x="5754" y="12655"/>
                </a:cubicBezTo>
                <a:cubicBezTo>
                  <a:pt x="4680" y="12271"/>
                  <a:pt x="3845" y="11594"/>
                  <a:pt x="3268" y="10610"/>
                </a:cubicBezTo>
                <a:cubicBezTo>
                  <a:pt x="1630" y="7815"/>
                  <a:pt x="3310" y="4211"/>
                  <a:pt x="6503" y="3666"/>
                </a:cubicBezTo>
                <a:cubicBezTo>
                  <a:pt x="6772" y="3619"/>
                  <a:pt x="7039" y="3597"/>
                  <a:pt x="7302" y="3597"/>
                </a:cubicBezTo>
                <a:close/>
                <a:moveTo>
                  <a:pt x="7294" y="1188"/>
                </a:moveTo>
                <a:cubicBezTo>
                  <a:pt x="6968" y="1188"/>
                  <a:pt x="6641" y="1188"/>
                  <a:pt x="6315" y="1190"/>
                </a:cubicBezTo>
                <a:cubicBezTo>
                  <a:pt x="5912" y="1191"/>
                  <a:pt x="5701" y="1405"/>
                  <a:pt x="5700" y="1809"/>
                </a:cubicBezTo>
                <a:cubicBezTo>
                  <a:pt x="5698" y="2302"/>
                  <a:pt x="5697" y="2795"/>
                  <a:pt x="5703" y="3288"/>
                </a:cubicBezTo>
                <a:cubicBezTo>
                  <a:pt x="5704" y="3388"/>
                  <a:pt x="5670" y="3432"/>
                  <a:pt x="5577" y="3465"/>
                </a:cubicBezTo>
                <a:cubicBezTo>
                  <a:pt x="2251" y="4658"/>
                  <a:pt x="1119" y="8782"/>
                  <a:pt x="3369" y="11506"/>
                </a:cubicBezTo>
                <a:cubicBezTo>
                  <a:pt x="3980" y="12246"/>
                  <a:pt x="4744" y="12769"/>
                  <a:pt x="5651" y="13080"/>
                </a:cubicBezTo>
                <a:cubicBezTo>
                  <a:pt x="5761" y="13118"/>
                  <a:pt x="5849" y="13165"/>
                  <a:pt x="5849" y="13295"/>
                </a:cubicBezTo>
                <a:cubicBezTo>
                  <a:pt x="5852" y="13511"/>
                  <a:pt x="5851" y="13728"/>
                  <a:pt x="5851" y="13960"/>
                </a:cubicBezTo>
                <a:cubicBezTo>
                  <a:pt x="5711" y="13960"/>
                  <a:pt x="5577" y="13965"/>
                  <a:pt x="5447" y="13965"/>
                </a:cubicBezTo>
                <a:cubicBezTo>
                  <a:pt x="5362" y="13965"/>
                  <a:pt x="5279" y="13963"/>
                  <a:pt x="5195" y="13956"/>
                </a:cubicBezTo>
                <a:cubicBezTo>
                  <a:pt x="5012" y="13939"/>
                  <a:pt x="4814" y="13920"/>
                  <a:pt x="4654" y="13840"/>
                </a:cubicBezTo>
                <a:cubicBezTo>
                  <a:pt x="4224" y="13625"/>
                  <a:pt x="3808" y="13379"/>
                  <a:pt x="3391" y="13138"/>
                </a:cubicBezTo>
                <a:cubicBezTo>
                  <a:pt x="3317" y="13095"/>
                  <a:pt x="3252" y="13073"/>
                  <a:pt x="3195" y="13073"/>
                </a:cubicBezTo>
                <a:cubicBezTo>
                  <a:pt x="3131" y="13073"/>
                  <a:pt x="3078" y="13102"/>
                  <a:pt x="3036" y="13164"/>
                </a:cubicBezTo>
                <a:cubicBezTo>
                  <a:pt x="2963" y="13275"/>
                  <a:pt x="3000" y="13395"/>
                  <a:pt x="3139" y="13494"/>
                </a:cubicBezTo>
                <a:cubicBezTo>
                  <a:pt x="3602" y="13823"/>
                  <a:pt x="4093" y="14098"/>
                  <a:pt x="4621" y="14303"/>
                </a:cubicBezTo>
                <a:cubicBezTo>
                  <a:pt x="4767" y="14359"/>
                  <a:pt x="4932" y="14390"/>
                  <a:pt x="5087" y="14390"/>
                </a:cubicBezTo>
                <a:cubicBezTo>
                  <a:pt x="5865" y="14394"/>
                  <a:pt x="6643" y="14396"/>
                  <a:pt x="7420" y="14396"/>
                </a:cubicBezTo>
                <a:cubicBezTo>
                  <a:pt x="8198" y="14396"/>
                  <a:pt x="8976" y="14394"/>
                  <a:pt x="9754" y="14390"/>
                </a:cubicBezTo>
                <a:cubicBezTo>
                  <a:pt x="9923" y="14389"/>
                  <a:pt x="10103" y="14353"/>
                  <a:pt x="10259" y="14288"/>
                </a:cubicBezTo>
                <a:cubicBezTo>
                  <a:pt x="14409" y="12580"/>
                  <a:pt x="16098" y="7561"/>
                  <a:pt x="13826" y="3691"/>
                </a:cubicBezTo>
                <a:cubicBezTo>
                  <a:pt x="13672" y="3429"/>
                  <a:pt x="13493" y="3183"/>
                  <a:pt x="13316" y="2935"/>
                </a:cubicBezTo>
                <a:cubicBezTo>
                  <a:pt x="13272" y="2874"/>
                  <a:pt x="13208" y="2844"/>
                  <a:pt x="13144" y="2844"/>
                </a:cubicBezTo>
                <a:cubicBezTo>
                  <a:pt x="13097" y="2844"/>
                  <a:pt x="13049" y="2860"/>
                  <a:pt x="13009" y="2892"/>
                </a:cubicBezTo>
                <a:cubicBezTo>
                  <a:pt x="12917" y="2965"/>
                  <a:pt x="12902" y="3080"/>
                  <a:pt x="12970" y="3191"/>
                </a:cubicBezTo>
                <a:cubicBezTo>
                  <a:pt x="12989" y="3220"/>
                  <a:pt x="13010" y="3245"/>
                  <a:pt x="13030" y="3274"/>
                </a:cubicBezTo>
                <a:cubicBezTo>
                  <a:pt x="14124" y="4772"/>
                  <a:pt x="14591" y="6447"/>
                  <a:pt x="14345" y="8285"/>
                </a:cubicBezTo>
                <a:cubicBezTo>
                  <a:pt x="14001" y="10859"/>
                  <a:pt x="12614" y="12692"/>
                  <a:pt x="10277" y="13813"/>
                </a:cubicBezTo>
                <a:cubicBezTo>
                  <a:pt x="10072" y="13911"/>
                  <a:pt x="9862" y="13965"/>
                  <a:pt x="9637" y="13965"/>
                </a:cubicBezTo>
                <a:cubicBezTo>
                  <a:pt x="9613" y="13965"/>
                  <a:pt x="9589" y="13964"/>
                  <a:pt x="9564" y="13963"/>
                </a:cubicBezTo>
                <a:cubicBezTo>
                  <a:pt x="9474" y="13959"/>
                  <a:pt x="9383" y="13957"/>
                  <a:pt x="9293" y="13957"/>
                </a:cubicBezTo>
                <a:cubicBezTo>
                  <a:pt x="9159" y="13957"/>
                  <a:pt x="9024" y="13960"/>
                  <a:pt x="8890" y="13960"/>
                </a:cubicBezTo>
                <a:cubicBezTo>
                  <a:pt x="8873" y="13960"/>
                  <a:pt x="8856" y="13960"/>
                  <a:pt x="8839" y="13960"/>
                </a:cubicBezTo>
                <a:cubicBezTo>
                  <a:pt x="8804" y="13960"/>
                  <a:pt x="8767" y="13951"/>
                  <a:pt x="8735" y="13949"/>
                </a:cubicBezTo>
                <a:lnTo>
                  <a:pt x="8735" y="13427"/>
                </a:lnTo>
                <a:cubicBezTo>
                  <a:pt x="8735" y="13155"/>
                  <a:pt x="8741" y="13150"/>
                  <a:pt x="9002" y="13058"/>
                </a:cubicBezTo>
                <a:cubicBezTo>
                  <a:pt x="11400" y="12222"/>
                  <a:pt x="12842" y="9640"/>
                  <a:pt x="12268" y="7173"/>
                </a:cubicBezTo>
                <a:cubicBezTo>
                  <a:pt x="11846" y="5362"/>
                  <a:pt x="10745" y="4131"/>
                  <a:pt x="9014" y="3463"/>
                </a:cubicBezTo>
                <a:cubicBezTo>
                  <a:pt x="8915" y="3425"/>
                  <a:pt x="8886" y="3376"/>
                  <a:pt x="8888" y="3275"/>
                </a:cubicBezTo>
                <a:cubicBezTo>
                  <a:pt x="8892" y="2787"/>
                  <a:pt x="8891" y="2298"/>
                  <a:pt x="8889" y="1811"/>
                </a:cubicBezTo>
                <a:cubicBezTo>
                  <a:pt x="8888" y="1411"/>
                  <a:pt x="8673" y="1191"/>
                  <a:pt x="8272" y="1190"/>
                </a:cubicBezTo>
                <a:cubicBezTo>
                  <a:pt x="7946" y="1188"/>
                  <a:pt x="7620" y="1188"/>
                  <a:pt x="7294" y="118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5584;p75">
            <a:extLst>
              <a:ext uri="{FF2B5EF4-FFF2-40B4-BE49-F238E27FC236}">
                <a16:creationId xmlns:a16="http://schemas.microsoft.com/office/drawing/2014/main" id="{AD461DB8-49FF-BB20-CD5B-F73E0104A415}"/>
              </a:ext>
            </a:extLst>
          </p:cNvPr>
          <p:cNvSpPr/>
          <p:nvPr/>
        </p:nvSpPr>
        <p:spPr>
          <a:xfrm>
            <a:off x="4875339" y="2814081"/>
            <a:ext cx="445520" cy="365700"/>
          </a:xfrm>
          <a:custGeom>
            <a:avLst/>
            <a:gdLst/>
            <a:ahLst/>
            <a:cxnLst/>
            <a:rect l="l" t="t" r="r" b="b"/>
            <a:pathLst>
              <a:path w="14924" h="12181" extrusionOk="0">
                <a:moveTo>
                  <a:pt x="10966" y="1176"/>
                </a:moveTo>
                <a:cubicBezTo>
                  <a:pt x="10907" y="1176"/>
                  <a:pt x="10843" y="1202"/>
                  <a:pt x="10782" y="1256"/>
                </a:cubicBezTo>
                <a:cubicBezTo>
                  <a:pt x="10623" y="1396"/>
                  <a:pt x="10467" y="1540"/>
                  <a:pt x="10308" y="1679"/>
                </a:cubicBezTo>
                <a:cubicBezTo>
                  <a:pt x="10225" y="1750"/>
                  <a:pt x="10145" y="1823"/>
                  <a:pt x="10171" y="1947"/>
                </a:cubicBezTo>
                <a:cubicBezTo>
                  <a:pt x="10197" y="2071"/>
                  <a:pt x="10294" y="2111"/>
                  <a:pt x="10403" y="2134"/>
                </a:cubicBezTo>
                <a:cubicBezTo>
                  <a:pt x="10425" y="2139"/>
                  <a:pt x="10445" y="2149"/>
                  <a:pt x="10483" y="2163"/>
                </a:cubicBezTo>
                <a:cubicBezTo>
                  <a:pt x="10398" y="2240"/>
                  <a:pt x="10322" y="2306"/>
                  <a:pt x="10249" y="2374"/>
                </a:cubicBezTo>
                <a:cubicBezTo>
                  <a:pt x="10131" y="2485"/>
                  <a:pt x="10117" y="2605"/>
                  <a:pt x="10207" y="2705"/>
                </a:cubicBezTo>
                <a:cubicBezTo>
                  <a:pt x="10251" y="2753"/>
                  <a:pt x="10302" y="2777"/>
                  <a:pt x="10357" y="2777"/>
                </a:cubicBezTo>
                <a:cubicBezTo>
                  <a:pt x="10414" y="2777"/>
                  <a:pt x="10476" y="2751"/>
                  <a:pt x="10539" y="2696"/>
                </a:cubicBezTo>
                <a:cubicBezTo>
                  <a:pt x="10698" y="2557"/>
                  <a:pt x="10856" y="2416"/>
                  <a:pt x="11014" y="2272"/>
                </a:cubicBezTo>
                <a:cubicBezTo>
                  <a:pt x="11241" y="2067"/>
                  <a:pt x="11204" y="1906"/>
                  <a:pt x="10909" y="1812"/>
                </a:cubicBezTo>
                <a:cubicBezTo>
                  <a:pt x="10890" y="1806"/>
                  <a:pt x="10873" y="1797"/>
                  <a:pt x="10858" y="1790"/>
                </a:cubicBezTo>
                <a:cubicBezTo>
                  <a:pt x="10859" y="1783"/>
                  <a:pt x="10859" y="1776"/>
                  <a:pt x="10862" y="1773"/>
                </a:cubicBezTo>
                <a:cubicBezTo>
                  <a:pt x="10932" y="1708"/>
                  <a:pt x="11004" y="1644"/>
                  <a:pt x="11073" y="1577"/>
                </a:cubicBezTo>
                <a:cubicBezTo>
                  <a:pt x="11190" y="1465"/>
                  <a:pt x="11204" y="1344"/>
                  <a:pt x="11115" y="1246"/>
                </a:cubicBezTo>
                <a:cubicBezTo>
                  <a:pt x="11073" y="1199"/>
                  <a:pt x="11022" y="1176"/>
                  <a:pt x="10966" y="1176"/>
                </a:cubicBezTo>
                <a:close/>
                <a:moveTo>
                  <a:pt x="8598" y="2501"/>
                </a:moveTo>
                <a:cubicBezTo>
                  <a:pt x="8720" y="2501"/>
                  <a:pt x="8781" y="2534"/>
                  <a:pt x="8811" y="2655"/>
                </a:cubicBezTo>
                <a:cubicBezTo>
                  <a:pt x="8832" y="2746"/>
                  <a:pt x="8882" y="2832"/>
                  <a:pt x="8932" y="2948"/>
                </a:cubicBezTo>
                <a:lnTo>
                  <a:pt x="8741" y="2948"/>
                </a:lnTo>
                <a:cubicBezTo>
                  <a:pt x="7907" y="2948"/>
                  <a:pt x="7073" y="2949"/>
                  <a:pt x="6240" y="2949"/>
                </a:cubicBezTo>
                <a:cubicBezTo>
                  <a:pt x="5823" y="2949"/>
                  <a:pt x="5406" y="2949"/>
                  <a:pt x="4989" y="2948"/>
                </a:cubicBezTo>
                <a:cubicBezTo>
                  <a:pt x="4875" y="2948"/>
                  <a:pt x="4762" y="2946"/>
                  <a:pt x="4648" y="2946"/>
                </a:cubicBezTo>
                <a:cubicBezTo>
                  <a:pt x="4265" y="2946"/>
                  <a:pt x="3886" y="2968"/>
                  <a:pt x="3527" y="3153"/>
                </a:cubicBezTo>
                <a:cubicBezTo>
                  <a:pt x="3794" y="2795"/>
                  <a:pt x="4150" y="2591"/>
                  <a:pt x="4586" y="2525"/>
                </a:cubicBezTo>
                <a:cubicBezTo>
                  <a:pt x="4700" y="2508"/>
                  <a:pt x="4817" y="2505"/>
                  <a:pt x="4932" y="2505"/>
                </a:cubicBezTo>
                <a:cubicBezTo>
                  <a:pt x="6154" y="2504"/>
                  <a:pt x="7376" y="2505"/>
                  <a:pt x="8598" y="2501"/>
                </a:cubicBezTo>
                <a:close/>
                <a:moveTo>
                  <a:pt x="13811" y="4555"/>
                </a:moveTo>
                <a:cubicBezTo>
                  <a:pt x="13887" y="4555"/>
                  <a:pt x="13963" y="4557"/>
                  <a:pt x="14038" y="4561"/>
                </a:cubicBezTo>
                <a:cubicBezTo>
                  <a:pt x="14254" y="4572"/>
                  <a:pt x="14399" y="4710"/>
                  <a:pt x="14450" y="4943"/>
                </a:cubicBezTo>
                <a:lnTo>
                  <a:pt x="13462" y="4943"/>
                </a:lnTo>
                <a:cubicBezTo>
                  <a:pt x="13462" y="4837"/>
                  <a:pt x="13454" y="4733"/>
                  <a:pt x="13466" y="4631"/>
                </a:cubicBezTo>
                <a:cubicBezTo>
                  <a:pt x="13469" y="4604"/>
                  <a:pt x="13527" y="4562"/>
                  <a:pt x="13561" y="4561"/>
                </a:cubicBezTo>
                <a:cubicBezTo>
                  <a:pt x="13644" y="4557"/>
                  <a:pt x="13727" y="4555"/>
                  <a:pt x="13811" y="4555"/>
                </a:cubicBezTo>
                <a:close/>
                <a:moveTo>
                  <a:pt x="1438" y="4556"/>
                </a:moveTo>
                <a:cubicBezTo>
                  <a:pt x="1512" y="4556"/>
                  <a:pt x="1545" y="4580"/>
                  <a:pt x="1547" y="4668"/>
                </a:cubicBezTo>
                <a:cubicBezTo>
                  <a:pt x="1559" y="4951"/>
                  <a:pt x="1562" y="4951"/>
                  <a:pt x="1281" y="4951"/>
                </a:cubicBezTo>
                <a:lnTo>
                  <a:pt x="546" y="4951"/>
                </a:lnTo>
                <a:cubicBezTo>
                  <a:pt x="633" y="4668"/>
                  <a:pt x="772" y="4561"/>
                  <a:pt x="1035" y="4558"/>
                </a:cubicBezTo>
                <a:cubicBezTo>
                  <a:pt x="1055" y="4558"/>
                  <a:pt x="1075" y="4558"/>
                  <a:pt x="1095" y="4558"/>
                </a:cubicBezTo>
                <a:cubicBezTo>
                  <a:pt x="1159" y="4558"/>
                  <a:pt x="1223" y="4559"/>
                  <a:pt x="1286" y="4559"/>
                </a:cubicBezTo>
                <a:cubicBezTo>
                  <a:pt x="1333" y="4559"/>
                  <a:pt x="1379" y="4558"/>
                  <a:pt x="1425" y="4557"/>
                </a:cubicBezTo>
                <a:cubicBezTo>
                  <a:pt x="1429" y="4556"/>
                  <a:pt x="1434" y="4556"/>
                  <a:pt x="1438" y="4556"/>
                </a:cubicBezTo>
                <a:close/>
                <a:moveTo>
                  <a:pt x="7793" y="3383"/>
                </a:moveTo>
                <a:cubicBezTo>
                  <a:pt x="8243" y="3383"/>
                  <a:pt x="8694" y="3383"/>
                  <a:pt x="9145" y="3387"/>
                </a:cubicBezTo>
                <a:cubicBezTo>
                  <a:pt x="9218" y="3387"/>
                  <a:pt x="9304" y="3420"/>
                  <a:pt x="9362" y="3467"/>
                </a:cubicBezTo>
                <a:cubicBezTo>
                  <a:pt x="9762" y="3789"/>
                  <a:pt x="10186" y="3952"/>
                  <a:pt x="10634" y="3952"/>
                </a:cubicBezTo>
                <a:cubicBezTo>
                  <a:pt x="10898" y="3952"/>
                  <a:pt x="11170" y="3896"/>
                  <a:pt x="11450" y="3782"/>
                </a:cubicBezTo>
                <a:cubicBezTo>
                  <a:pt x="11487" y="3767"/>
                  <a:pt x="11518" y="3759"/>
                  <a:pt x="11546" y="3759"/>
                </a:cubicBezTo>
                <a:cubicBezTo>
                  <a:pt x="11590" y="3759"/>
                  <a:pt x="11625" y="3779"/>
                  <a:pt x="11661" y="3823"/>
                </a:cubicBezTo>
                <a:cubicBezTo>
                  <a:pt x="11768" y="3960"/>
                  <a:pt x="11902" y="4084"/>
                  <a:pt x="11973" y="4236"/>
                </a:cubicBezTo>
                <a:cubicBezTo>
                  <a:pt x="12141" y="4588"/>
                  <a:pt x="12278" y="4953"/>
                  <a:pt x="12436" y="5337"/>
                </a:cubicBezTo>
                <a:cubicBezTo>
                  <a:pt x="12363" y="5340"/>
                  <a:pt x="12313" y="5344"/>
                  <a:pt x="12264" y="5344"/>
                </a:cubicBezTo>
                <a:cubicBezTo>
                  <a:pt x="11930" y="5345"/>
                  <a:pt x="11597" y="5345"/>
                  <a:pt x="11264" y="5345"/>
                </a:cubicBezTo>
                <a:cubicBezTo>
                  <a:pt x="10930" y="5345"/>
                  <a:pt x="10597" y="5345"/>
                  <a:pt x="10264" y="5346"/>
                </a:cubicBezTo>
                <a:cubicBezTo>
                  <a:pt x="10211" y="5346"/>
                  <a:pt x="10157" y="5346"/>
                  <a:pt x="10106" y="5356"/>
                </a:cubicBezTo>
                <a:cubicBezTo>
                  <a:pt x="9992" y="5380"/>
                  <a:pt x="9932" y="5457"/>
                  <a:pt x="9936" y="5574"/>
                </a:cubicBezTo>
                <a:cubicBezTo>
                  <a:pt x="9942" y="5690"/>
                  <a:pt x="10007" y="5760"/>
                  <a:pt x="10124" y="5774"/>
                </a:cubicBezTo>
                <a:cubicBezTo>
                  <a:pt x="10151" y="5778"/>
                  <a:pt x="10178" y="5779"/>
                  <a:pt x="10205" y="5779"/>
                </a:cubicBezTo>
                <a:cubicBezTo>
                  <a:pt x="10226" y="5779"/>
                  <a:pt x="10248" y="5779"/>
                  <a:pt x="10269" y="5779"/>
                </a:cubicBezTo>
                <a:cubicBezTo>
                  <a:pt x="11013" y="5780"/>
                  <a:pt x="11756" y="5779"/>
                  <a:pt x="12500" y="5782"/>
                </a:cubicBezTo>
                <a:cubicBezTo>
                  <a:pt x="12577" y="5782"/>
                  <a:pt x="12654" y="5807"/>
                  <a:pt x="12729" y="5821"/>
                </a:cubicBezTo>
                <a:cubicBezTo>
                  <a:pt x="12731" y="5837"/>
                  <a:pt x="12731" y="5853"/>
                  <a:pt x="12732" y="5867"/>
                </a:cubicBezTo>
                <a:cubicBezTo>
                  <a:pt x="12509" y="5950"/>
                  <a:pt x="12288" y="6044"/>
                  <a:pt x="12060" y="6111"/>
                </a:cubicBezTo>
                <a:cubicBezTo>
                  <a:pt x="11566" y="6257"/>
                  <a:pt x="11067" y="6390"/>
                  <a:pt x="10570" y="6525"/>
                </a:cubicBezTo>
                <a:cubicBezTo>
                  <a:pt x="10506" y="6542"/>
                  <a:pt x="10436" y="6551"/>
                  <a:pt x="10370" y="6551"/>
                </a:cubicBezTo>
                <a:cubicBezTo>
                  <a:pt x="9414" y="6551"/>
                  <a:pt x="8458" y="6552"/>
                  <a:pt x="7502" y="6552"/>
                </a:cubicBezTo>
                <a:cubicBezTo>
                  <a:pt x="6545" y="6552"/>
                  <a:pt x="5589" y="6551"/>
                  <a:pt x="4633" y="6548"/>
                </a:cubicBezTo>
                <a:cubicBezTo>
                  <a:pt x="4496" y="6548"/>
                  <a:pt x="4358" y="6505"/>
                  <a:pt x="4225" y="6465"/>
                </a:cubicBezTo>
                <a:cubicBezTo>
                  <a:pt x="3620" y="6286"/>
                  <a:pt x="3016" y="6101"/>
                  <a:pt x="2413" y="5917"/>
                </a:cubicBezTo>
                <a:cubicBezTo>
                  <a:pt x="2369" y="5903"/>
                  <a:pt x="2327" y="5881"/>
                  <a:pt x="2285" y="5863"/>
                </a:cubicBezTo>
                <a:cubicBezTo>
                  <a:pt x="2285" y="5847"/>
                  <a:pt x="2285" y="5831"/>
                  <a:pt x="2285" y="5816"/>
                </a:cubicBezTo>
                <a:cubicBezTo>
                  <a:pt x="2368" y="5803"/>
                  <a:pt x="2452" y="5782"/>
                  <a:pt x="2535" y="5782"/>
                </a:cubicBezTo>
                <a:cubicBezTo>
                  <a:pt x="4708" y="5779"/>
                  <a:pt x="6881" y="5780"/>
                  <a:pt x="9054" y="5779"/>
                </a:cubicBezTo>
                <a:cubicBezTo>
                  <a:pt x="9080" y="5779"/>
                  <a:pt x="9106" y="5779"/>
                  <a:pt x="9132" y="5779"/>
                </a:cubicBezTo>
                <a:cubicBezTo>
                  <a:pt x="9164" y="5779"/>
                  <a:pt x="9196" y="5778"/>
                  <a:pt x="9228" y="5774"/>
                </a:cubicBezTo>
                <a:cubicBezTo>
                  <a:pt x="9345" y="5759"/>
                  <a:pt x="9410" y="5688"/>
                  <a:pt x="9415" y="5572"/>
                </a:cubicBezTo>
                <a:cubicBezTo>
                  <a:pt x="9420" y="5455"/>
                  <a:pt x="9358" y="5378"/>
                  <a:pt x="9244" y="5356"/>
                </a:cubicBezTo>
                <a:cubicBezTo>
                  <a:pt x="9195" y="5347"/>
                  <a:pt x="9144" y="5346"/>
                  <a:pt x="9093" y="5346"/>
                </a:cubicBezTo>
                <a:cubicBezTo>
                  <a:pt x="9081" y="5346"/>
                  <a:pt x="9068" y="5346"/>
                  <a:pt x="9056" y="5346"/>
                </a:cubicBezTo>
                <a:cubicBezTo>
                  <a:pt x="6965" y="5344"/>
                  <a:pt x="4873" y="5344"/>
                  <a:pt x="2782" y="5344"/>
                </a:cubicBezTo>
                <a:lnTo>
                  <a:pt x="2550" y="5344"/>
                </a:lnTo>
                <a:cubicBezTo>
                  <a:pt x="2748" y="4904"/>
                  <a:pt x="2895" y="4470"/>
                  <a:pt x="3129" y="4088"/>
                </a:cubicBezTo>
                <a:cubicBezTo>
                  <a:pt x="3429" y="3598"/>
                  <a:pt x="3918" y="3383"/>
                  <a:pt x="4495" y="3383"/>
                </a:cubicBezTo>
                <a:lnTo>
                  <a:pt x="7117" y="3383"/>
                </a:lnTo>
                <a:cubicBezTo>
                  <a:pt x="7342" y="3383"/>
                  <a:pt x="7567" y="3383"/>
                  <a:pt x="7793" y="3383"/>
                </a:cubicBezTo>
                <a:close/>
                <a:moveTo>
                  <a:pt x="13217" y="6186"/>
                </a:moveTo>
                <a:lnTo>
                  <a:pt x="13217" y="7015"/>
                </a:lnTo>
                <a:cubicBezTo>
                  <a:pt x="12991" y="7042"/>
                  <a:pt x="12765" y="7072"/>
                  <a:pt x="12537" y="7099"/>
                </a:cubicBezTo>
                <a:cubicBezTo>
                  <a:pt x="12222" y="7138"/>
                  <a:pt x="11905" y="7169"/>
                  <a:pt x="11590" y="7213"/>
                </a:cubicBezTo>
                <a:cubicBezTo>
                  <a:pt x="11528" y="7222"/>
                  <a:pt x="11468" y="7227"/>
                  <a:pt x="11409" y="7227"/>
                </a:cubicBezTo>
                <a:cubicBezTo>
                  <a:pt x="11154" y="7227"/>
                  <a:pt x="10927" y="7140"/>
                  <a:pt x="10727" y="6957"/>
                </a:cubicBezTo>
                <a:cubicBezTo>
                  <a:pt x="11557" y="6699"/>
                  <a:pt x="12385" y="6443"/>
                  <a:pt x="13217" y="6186"/>
                </a:cubicBezTo>
                <a:close/>
                <a:moveTo>
                  <a:pt x="1792" y="6186"/>
                </a:moveTo>
                <a:cubicBezTo>
                  <a:pt x="2620" y="6443"/>
                  <a:pt x="3448" y="6698"/>
                  <a:pt x="4284" y="6957"/>
                </a:cubicBezTo>
                <a:cubicBezTo>
                  <a:pt x="4083" y="7125"/>
                  <a:pt x="3867" y="7228"/>
                  <a:pt x="3616" y="7228"/>
                </a:cubicBezTo>
                <a:cubicBezTo>
                  <a:pt x="3576" y="7228"/>
                  <a:pt x="3536" y="7226"/>
                  <a:pt x="3495" y="7220"/>
                </a:cubicBezTo>
                <a:cubicBezTo>
                  <a:pt x="2963" y="7155"/>
                  <a:pt x="2432" y="7095"/>
                  <a:pt x="1901" y="7032"/>
                </a:cubicBezTo>
                <a:cubicBezTo>
                  <a:pt x="1868" y="7028"/>
                  <a:pt x="1835" y="7019"/>
                  <a:pt x="1792" y="7011"/>
                </a:cubicBezTo>
                <a:lnTo>
                  <a:pt x="1792" y="6186"/>
                </a:lnTo>
                <a:close/>
                <a:moveTo>
                  <a:pt x="1348" y="6329"/>
                </a:moveTo>
                <a:lnTo>
                  <a:pt x="1348" y="6619"/>
                </a:lnTo>
                <a:cubicBezTo>
                  <a:pt x="1348" y="6764"/>
                  <a:pt x="1345" y="6908"/>
                  <a:pt x="1349" y="7054"/>
                </a:cubicBezTo>
                <a:cubicBezTo>
                  <a:pt x="1357" y="7276"/>
                  <a:pt x="1479" y="7418"/>
                  <a:pt x="1698" y="7445"/>
                </a:cubicBezTo>
                <a:cubicBezTo>
                  <a:pt x="2282" y="7518"/>
                  <a:pt x="2868" y="7579"/>
                  <a:pt x="3452" y="7655"/>
                </a:cubicBezTo>
                <a:cubicBezTo>
                  <a:pt x="3508" y="7662"/>
                  <a:pt x="3563" y="7665"/>
                  <a:pt x="3616" y="7665"/>
                </a:cubicBezTo>
                <a:cubicBezTo>
                  <a:pt x="4038" y="7665"/>
                  <a:pt x="4378" y="7452"/>
                  <a:pt x="4707" y="7199"/>
                </a:cubicBezTo>
                <a:cubicBezTo>
                  <a:pt x="4725" y="7183"/>
                  <a:pt x="4750" y="7165"/>
                  <a:pt x="4752" y="7143"/>
                </a:cubicBezTo>
                <a:cubicBezTo>
                  <a:pt x="4780" y="7003"/>
                  <a:pt x="4867" y="6985"/>
                  <a:pt x="4965" y="6985"/>
                </a:cubicBezTo>
                <a:cubicBezTo>
                  <a:pt x="4998" y="6985"/>
                  <a:pt x="5033" y="6987"/>
                  <a:pt x="5067" y="6987"/>
                </a:cubicBezTo>
                <a:cubicBezTo>
                  <a:pt x="6718" y="6987"/>
                  <a:pt x="8371" y="6987"/>
                  <a:pt x="10021" y="6985"/>
                </a:cubicBezTo>
                <a:cubicBezTo>
                  <a:pt x="10031" y="6985"/>
                  <a:pt x="10041" y="6985"/>
                  <a:pt x="10050" y="6985"/>
                </a:cubicBezTo>
                <a:cubicBezTo>
                  <a:pt x="10134" y="6985"/>
                  <a:pt x="10206" y="6991"/>
                  <a:pt x="10228" y="7103"/>
                </a:cubicBezTo>
                <a:cubicBezTo>
                  <a:pt x="10235" y="7138"/>
                  <a:pt x="10266" y="7172"/>
                  <a:pt x="10296" y="7195"/>
                </a:cubicBezTo>
                <a:cubicBezTo>
                  <a:pt x="10626" y="7452"/>
                  <a:pt x="10969" y="7666"/>
                  <a:pt x="11395" y="7666"/>
                </a:cubicBezTo>
                <a:cubicBezTo>
                  <a:pt x="11450" y="7666"/>
                  <a:pt x="11506" y="7662"/>
                  <a:pt x="11564" y="7655"/>
                </a:cubicBezTo>
                <a:cubicBezTo>
                  <a:pt x="12142" y="7578"/>
                  <a:pt x="12724" y="7518"/>
                  <a:pt x="13303" y="7447"/>
                </a:cubicBezTo>
                <a:cubicBezTo>
                  <a:pt x="13528" y="7418"/>
                  <a:pt x="13652" y="7276"/>
                  <a:pt x="13657" y="7044"/>
                </a:cubicBezTo>
                <a:cubicBezTo>
                  <a:pt x="13661" y="6819"/>
                  <a:pt x="13658" y="6592"/>
                  <a:pt x="13658" y="6360"/>
                </a:cubicBezTo>
                <a:lnTo>
                  <a:pt x="13658" y="6360"/>
                </a:lnTo>
                <a:cubicBezTo>
                  <a:pt x="13803" y="6428"/>
                  <a:pt x="13892" y="6561"/>
                  <a:pt x="13907" y="6727"/>
                </a:cubicBezTo>
                <a:cubicBezTo>
                  <a:pt x="13912" y="6770"/>
                  <a:pt x="13910" y="6814"/>
                  <a:pt x="13910" y="6857"/>
                </a:cubicBezTo>
                <a:cubicBezTo>
                  <a:pt x="13910" y="7229"/>
                  <a:pt x="13910" y="7601"/>
                  <a:pt x="13910" y="7988"/>
                </a:cubicBezTo>
                <a:lnTo>
                  <a:pt x="1103" y="7988"/>
                </a:lnTo>
                <a:cubicBezTo>
                  <a:pt x="1100" y="7940"/>
                  <a:pt x="1096" y="7893"/>
                  <a:pt x="1096" y="7847"/>
                </a:cubicBezTo>
                <a:cubicBezTo>
                  <a:pt x="1094" y="7494"/>
                  <a:pt x="1094" y="7142"/>
                  <a:pt x="1096" y="6789"/>
                </a:cubicBezTo>
                <a:cubicBezTo>
                  <a:pt x="1096" y="6609"/>
                  <a:pt x="1170" y="6465"/>
                  <a:pt x="1348" y="6329"/>
                </a:cubicBezTo>
                <a:close/>
                <a:moveTo>
                  <a:pt x="4512" y="8440"/>
                </a:moveTo>
                <a:cubicBezTo>
                  <a:pt x="4519" y="8823"/>
                  <a:pt x="4647" y="9148"/>
                  <a:pt x="4916" y="9447"/>
                </a:cubicBezTo>
                <a:cubicBezTo>
                  <a:pt x="4772" y="9447"/>
                  <a:pt x="4639" y="9449"/>
                  <a:pt x="4510" y="9449"/>
                </a:cubicBezTo>
                <a:cubicBezTo>
                  <a:pt x="4403" y="9449"/>
                  <a:pt x="4299" y="9447"/>
                  <a:pt x="4195" y="9441"/>
                </a:cubicBezTo>
                <a:cubicBezTo>
                  <a:pt x="4136" y="9438"/>
                  <a:pt x="4073" y="9371"/>
                  <a:pt x="4025" y="9320"/>
                </a:cubicBezTo>
                <a:cubicBezTo>
                  <a:pt x="3819" y="9103"/>
                  <a:pt x="3597" y="8913"/>
                  <a:pt x="3291" y="8861"/>
                </a:cubicBezTo>
                <a:cubicBezTo>
                  <a:pt x="3191" y="8844"/>
                  <a:pt x="3089" y="8838"/>
                  <a:pt x="2989" y="8838"/>
                </a:cubicBezTo>
                <a:cubicBezTo>
                  <a:pt x="2701" y="8837"/>
                  <a:pt x="2414" y="8837"/>
                  <a:pt x="2127" y="8837"/>
                </a:cubicBezTo>
                <a:cubicBezTo>
                  <a:pt x="1839" y="8837"/>
                  <a:pt x="1552" y="8837"/>
                  <a:pt x="1265" y="8837"/>
                </a:cubicBezTo>
                <a:lnTo>
                  <a:pt x="1103" y="8837"/>
                </a:lnTo>
                <a:lnTo>
                  <a:pt x="1103" y="8440"/>
                </a:lnTo>
                <a:close/>
                <a:moveTo>
                  <a:pt x="10046" y="8440"/>
                </a:moveTo>
                <a:cubicBezTo>
                  <a:pt x="10083" y="8958"/>
                  <a:pt x="9640" y="9438"/>
                  <a:pt x="9096" y="9445"/>
                </a:cubicBezTo>
                <a:cubicBezTo>
                  <a:pt x="8547" y="9450"/>
                  <a:pt x="7998" y="9453"/>
                  <a:pt x="7449" y="9453"/>
                </a:cubicBezTo>
                <a:cubicBezTo>
                  <a:pt x="6936" y="9453"/>
                  <a:pt x="6423" y="9451"/>
                  <a:pt x="5909" y="9445"/>
                </a:cubicBezTo>
                <a:cubicBezTo>
                  <a:pt x="5366" y="9438"/>
                  <a:pt x="4920" y="8954"/>
                  <a:pt x="4960" y="8440"/>
                </a:cubicBezTo>
                <a:close/>
                <a:moveTo>
                  <a:pt x="13903" y="8440"/>
                </a:moveTo>
                <a:lnTo>
                  <a:pt x="13903" y="8837"/>
                </a:lnTo>
                <a:lnTo>
                  <a:pt x="13749" y="8837"/>
                </a:lnTo>
                <a:cubicBezTo>
                  <a:pt x="13390" y="8837"/>
                  <a:pt x="13030" y="8840"/>
                  <a:pt x="12672" y="8840"/>
                </a:cubicBezTo>
                <a:cubicBezTo>
                  <a:pt x="12456" y="8840"/>
                  <a:pt x="12241" y="8839"/>
                  <a:pt x="12026" y="8836"/>
                </a:cubicBezTo>
                <a:cubicBezTo>
                  <a:pt x="12015" y="8835"/>
                  <a:pt x="12005" y="8835"/>
                  <a:pt x="11994" y="8835"/>
                </a:cubicBezTo>
                <a:cubicBezTo>
                  <a:pt x="11626" y="8835"/>
                  <a:pt x="11314" y="8957"/>
                  <a:pt x="11073" y="9236"/>
                </a:cubicBezTo>
                <a:cubicBezTo>
                  <a:pt x="10947" y="9382"/>
                  <a:pt x="10809" y="9458"/>
                  <a:pt x="10630" y="9458"/>
                </a:cubicBezTo>
                <a:cubicBezTo>
                  <a:pt x="10602" y="9458"/>
                  <a:pt x="10574" y="9456"/>
                  <a:pt x="10544" y="9452"/>
                </a:cubicBezTo>
                <a:cubicBezTo>
                  <a:pt x="10493" y="9446"/>
                  <a:pt x="10441" y="9444"/>
                  <a:pt x="10388" y="9444"/>
                </a:cubicBezTo>
                <a:cubicBezTo>
                  <a:pt x="10299" y="9444"/>
                  <a:pt x="10206" y="9450"/>
                  <a:pt x="10106" y="9450"/>
                </a:cubicBezTo>
                <a:cubicBezTo>
                  <a:pt x="10422" y="8984"/>
                  <a:pt x="10422" y="8984"/>
                  <a:pt x="10504" y="8440"/>
                </a:cubicBezTo>
                <a:close/>
                <a:moveTo>
                  <a:pt x="2698" y="9565"/>
                </a:moveTo>
                <a:cubicBezTo>
                  <a:pt x="2592" y="9565"/>
                  <a:pt x="2486" y="9566"/>
                  <a:pt x="2381" y="9568"/>
                </a:cubicBezTo>
                <a:cubicBezTo>
                  <a:pt x="2244" y="9569"/>
                  <a:pt x="2154" y="9655"/>
                  <a:pt x="2150" y="9776"/>
                </a:cubicBezTo>
                <a:cubicBezTo>
                  <a:pt x="2146" y="9898"/>
                  <a:pt x="2240" y="9994"/>
                  <a:pt x="2381" y="9999"/>
                </a:cubicBezTo>
                <a:cubicBezTo>
                  <a:pt x="2424" y="10001"/>
                  <a:pt x="2467" y="10002"/>
                  <a:pt x="2511" y="10002"/>
                </a:cubicBezTo>
                <a:cubicBezTo>
                  <a:pt x="2569" y="10002"/>
                  <a:pt x="2626" y="10001"/>
                  <a:pt x="2684" y="10001"/>
                </a:cubicBezTo>
                <a:lnTo>
                  <a:pt x="3016" y="10001"/>
                </a:lnTo>
                <a:cubicBezTo>
                  <a:pt x="3150" y="9988"/>
                  <a:pt x="3240" y="9900"/>
                  <a:pt x="3240" y="9781"/>
                </a:cubicBezTo>
                <a:cubicBezTo>
                  <a:pt x="3240" y="9663"/>
                  <a:pt x="3148" y="9571"/>
                  <a:pt x="3015" y="9568"/>
                </a:cubicBezTo>
                <a:cubicBezTo>
                  <a:pt x="2909" y="9566"/>
                  <a:pt x="2803" y="9565"/>
                  <a:pt x="2698" y="9565"/>
                </a:cubicBezTo>
                <a:close/>
                <a:moveTo>
                  <a:pt x="12513" y="9565"/>
                </a:moveTo>
                <a:cubicBezTo>
                  <a:pt x="12450" y="9565"/>
                  <a:pt x="12387" y="9566"/>
                  <a:pt x="12323" y="9566"/>
                </a:cubicBezTo>
                <a:cubicBezTo>
                  <a:pt x="12249" y="9566"/>
                  <a:pt x="12175" y="9565"/>
                  <a:pt x="12102" y="9565"/>
                </a:cubicBezTo>
                <a:cubicBezTo>
                  <a:pt x="12065" y="9565"/>
                  <a:pt x="12028" y="9565"/>
                  <a:pt x="11991" y="9566"/>
                </a:cubicBezTo>
                <a:cubicBezTo>
                  <a:pt x="11858" y="9572"/>
                  <a:pt x="11766" y="9662"/>
                  <a:pt x="11766" y="9781"/>
                </a:cubicBezTo>
                <a:cubicBezTo>
                  <a:pt x="11766" y="9895"/>
                  <a:pt x="11850" y="9994"/>
                  <a:pt x="11974" y="9998"/>
                </a:cubicBezTo>
                <a:cubicBezTo>
                  <a:pt x="12082" y="10001"/>
                  <a:pt x="12191" y="10003"/>
                  <a:pt x="12299" y="10003"/>
                </a:cubicBezTo>
                <a:cubicBezTo>
                  <a:pt x="12417" y="10003"/>
                  <a:pt x="12535" y="10001"/>
                  <a:pt x="12652" y="9997"/>
                </a:cubicBezTo>
                <a:cubicBezTo>
                  <a:pt x="12775" y="9992"/>
                  <a:pt x="12860" y="9888"/>
                  <a:pt x="12856" y="9776"/>
                </a:cubicBezTo>
                <a:cubicBezTo>
                  <a:pt x="12852" y="9660"/>
                  <a:pt x="12766" y="9573"/>
                  <a:pt x="12640" y="9568"/>
                </a:cubicBezTo>
                <a:cubicBezTo>
                  <a:pt x="12597" y="9566"/>
                  <a:pt x="12555" y="9565"/>
                  <a:pt x="12513" y="9565"/>
                </a:cubicBezTo>
                <a:close/>
                <a:moveTo>
                  <a:pt x="13634" y="11318"/>
                </a:moveTo>
                <a:cubicBezTo>
                  <a:pt x="13674" y="11626"/>
                  <a:pt x="13575" y="11741"/>
                  <a:pt x="13274" y="11743"/>
                </a:cubicBezTo>
                <a:cubicBezTo>
                  <a:pt x="13122" y="11743"/>
                  <a:pt x="12970" y="11743"/>
                  <a:pt x="12819" y="11743"/>
                </a:cubicBezTo>
                <a:cubicBezTo>
                  <a:pt x="12667" y="11743"/>
                  <a:pt x="12516" y="11743"/>
                  <a:pt x="12365" y="11741"/>
                </a:cubicBezTo>
                <a:cubicBezTo>
                  <a:pt x="12160" y="11739"/>
                  <a:pt x="12061" y="11620"/>
                  <a:pt x="12088" y="11410"/>
                </a:cubicBezTo>
                <a:cubicBezTo>
                  <a:pt x="12198" y="11398"/>
                  <a:pt x="12308" y="11395"/>
                  <a:pt x="12419" y="11395"/>
                </a:cubicBezTo>
                <a:cubicBezTo>
                  <a:pt x="12594" y="11395"/>
                  <a:pt x="12770" y="11404"/>
                  <a:pt x="12945" y="11404"/>
                </a:cubicBezTo>
                <a:cubicBezTo>
                  <a:pt x="13176" y="11404"/>
                  <a:pt x="13407" y="11388"/>
                  <a:pt x="13634" y="11318"/>
                </a:cubicBezTo>
                <a:close/>
                <a:moveTo>
                  <a:pt x="1369" y="11316"/>
                </a:moveTo>
                <a:cubicBezTo>
                  <a:pt x="1599" y="11388"/>
                  <a:pt x="1831" y="11403"/>
                  <a:pt x="2063" y="11403"/>
                </a:cubicBezTo>
                <a:cubicBezTo>
                  <a:pt x="2239" y="11403"/>
                  <a:pt x="2414" y="11394"/>
                  <a:pt x="2589" y="11394"/>
                </a:cubicBezTo>
                <a:cubicBezTo>
                  <a:pt x="2696" y="11394"/>
                  <a:pt x="2803" y="11397"/>
                  <a:pt x="2909" y="11408"/>
                </a:cubicBezTo>
                <a:cubicBezTo>
                  <a:pt x="2955" y="11585"/>
                  <a:pt x="2861" y="11734"/>
                  <a:pt x="2683" y="11739"/>
                </a:cubicBezTo>
                <a:cubicBezTo>
                  <a:pt x="2505" y="11743"/>
                  <a:pt x="2326" y="11745"/>
                  <a:pt x="2148" y="11745"/>
                </a:cubicBezTo>
                <a:cubicBezTo>
                  <a:pt x="1969" y="11745"/>
                  <a:pt x="1791" y="11743"/>
                  <a:pt x="1613" y="11739"/>
                </a:cubicBezTo>
                <a:cubicBezTo>
                  <a:pt x="1426" y="11733"/>
                  <a:pt x="1349" y="11591"/>
                  <a:pt x="1369" y="11316"/>
                </a:cubicBezTo>
                <a:close/>
                <a:moveTo>
                  <a:pt x="10632" y="1"/>
                </a:moveTo>
                <a:cubicBezTo>
                  <a:pt x="10617" y="1"/>
                  <a:pt x="10601" y="1"/>
                  <a:pt x="10586" y="1"/>
                </a:cubicBezTo>
                <a:cubicBezTo>
                  <a:pt x="9739" y="20"/>
                  <a:pt x="8960" y="639"/>
                  <a:pt x="8752" y="1473"/>
                </a:cubicBezTo>
                <a:cubicBezTo>
                  <a:pt x="8705" y="1662"/>
                  <a:pt x="8694" y="1860"/>
                  <a:pt x="8664" y="2069"/>
                </a:cubicBezTo>
                <a:lnTo>
                  <a:pt x="8499" y="2069"/>
                </a:lnTo>
                <a:cubicBezTo>
                  <a:pt x="7707" y="2069"/>
                  <a:pt x="6914" y="2069"/>
                  <a:pt x="6122" y="2069"/>
                </a:cubicBezTo>
                <a:cubicBezTo>
                  <a:pt x="5725" y="2069"/>
                  <a:pt x="5329" y="2069"/>
                  <a:pt x="4933" y="2069"/>
                </a:cubicBezTo>
                <a:cubicBezTo>
                  <a:pt x="3918" y="2071"/>
                  <a:pt x="3205" y="2557"/>
                  <a:pt x="2834" y="3498"/>
                </a:cubicBezTo>
                <a:cubicBezTo>
                  <a:pt x="2663" y="3933"/>
                  <a:pt x="2490" y="4367"/>
                  <a:pt x="2318" y="4803"/>
                </a:cubicBezTo>
                <a:cubicBezTo>
                  <a:pt x="2276" y="4911"/>
                  <a:pt x="2228" y="4964"/>
                  <a:pt x="2149" y="4964"/>
                </a:cubicBezTo>
                <a:cubicBezTo>
                  <a:pt x="2120" y="4964"/>
                  <a:pt x="2087" y="4957"/>
                  <a:pt x="2049" y="4943"/>
                </a:cubicBezTo>
                <a:cubicBezTo>
                  <a:pt x="2009" y="4928"/>
                  <a:pt x="1996" y="4822"/>
                  <a:pt x="1983" y="4756"/>
                </a:cubicBezTo>
                <a:cubicBezTo>
                  <a:pt x="1973" y="4705"/>
                  <a:pt x="1982" y="4651"/>
                  <a:pt x="1980" y="4596"/>
                </a:cubicBezTo>
                <a:cubicBezTo>
                  <a:pt x="1968" y="4312"/>
                  <a:pt x="1785" y="4131"/>
                  <a:pt x="1500" y="4124"/>
                </a:cubicBezTo>
                <a:cubicBezTo>
                  <a:pt x="1446" y="4122"/>
                  <a:pt x="1391" y="4121"/>
                  <a:pt x="1336" y="4121"/>
                </a:cubicBezTo>
                <a:cubicBezTo>
                  <a:pt x="1250" y="4121"/>
                  <a:pt x="1165" y="4123"/>
                  <a:pt x="1080" y="4124"/>
                </a:cubicBezTo>
                <a:cubicBezTo>
                  <a:pt x="596" y="4124"/>
                  <a:pt x="304" y="4326"/>
                  <a:pt x="133" y="4780"/>
                </a:cubicBezTo>
                <a:cubicBezTo>
                  <a:pt x="0" y="5136"/>
                  <a:pt x="171" y="5384"/>
                  <a:pt x="553" y="5386"/>
                </a:cubicBezTo>
                <a:cubicBezTo>
                  <a:pt x="706" y="5386"/>
                  <a:pt x="859" y="5386"/>
                  <a:pt x="1012" y="5386"/>
                </a:cubicBezTo>
                <a:cubicBezTo>
                  <a:pt x="1318" y="5386"/>
                  <a:pt x="1624" y="5386"/>
                  <a:pt x="1931" y="5386"/>
                </a:cubicBezTo>
                <a:cubicBezTo>
                  <a:pt x="1979" y="5386"/>
                  <a:pt x="2027" y="5391"/>
                  <a:pt x="2076" y="5394"/>
                </a:cubicBezTo>
                <a:cubicBezTo>
                  <a:pt x="2079" y="5406"/>
                  <a:pt x="2082" y="5418"/>
                  <a:pt x="2084" y="5430"/>
                </a:cubicBezTo>
                <a:cubicBezTo>
                  <a:pt x="2043" y="5458"/>
                  <a:pt x="2003" y="5490"/>
                  <a:pt x="1959" y="5512"/>
                </a:cubicBezTo>
                <a:cubicBezTo>
                  <a:pt x="1704" y="5649"/>
                  <a:pt x="1446" y="5780"/>
                  <a:pt x="1191" y="5918"/>
                </a:cubicBezTo>
                <a:cubicBezTo>
                  <a:pt x="855" y="6102"/>
                  <a:pt x="664" y="6386"/>
                  <a:pt x="663" y="6772"/>
                </a:cubicBezTo>
                <a:cubicBezTo>
                  <a:pt x="657" y="7931"/>
                  <a:pt x="656" y="9091"/>
                  <a:pt x="666" y="10250"/>
                </a:cubicBezTo>
                <a:cubicBezTo>
                  <a:pt x="667" y="10412"/>
                  <a:pt x="703" y="10599"/>
                  <a:pt x="787" y="10733"/>
                </a:cubicBezTo>
                <a:cubicBezTo>
                  <a:pt x="918" y="10941"/>
                  <a:pt x="938" y="11150"/>
                  <a:pt x="926" y="11378"/>
                </a:cubicBezTo>
                <a:cubicBezTo>
                  <a:pt x="923" y="11422"/>
                  <a:pt x="925" y="11465"/>
                  <a:pt x="928" y="11509"/>
                </a:cubicBezTo>
                <a:cubicBezTo>
                  <a:pt x="953" y="11873"/>
                  <a:pt x="1237" y="12165"/>
                  <a:pt x="1590" y="12173"/>
                </a:cubicBezTo>
                <a:cubicBezTo>
                  <a:pt x="1783" y="12178"/>
                  <a:pt x="1976" y="12181"/>
                  <a:pt x="2169" y="12181"/>
                </a:cubicBezTo>
                <a:cubicBezTo>
                  <a:pt x="2348" y="12181"/>
                  <a:pt x="2527" y="12179"/>
                  <a:pt x="2705" y="12175"/>
                </a:cubicBezTo>
                <a:cubicBezTo>
                  <a:pt x="3046" y="12166"/>
                  <a:pt x="3327" y="11892"/>
                  <a:pt x="3362" y="11553"/>
                </a:cubicBezTo>
                <a:cubicBezTo>
                  <a:pt x="3368" y="11506"/>
                  <a:pt x="3374" y="11459"/>
                  <a:pt x="3381" y="11398"/>
                </a:cubicBezTo>
                <a:lnTo>
                  <a:pt x="3543" y="11398"/>
                </a:lnTo>
                <a:cubicBezTo>
                  <a:pt x="3709" y="11398"/>
                  <a:pt x="3875" y="11399"/>
                  <a:pt x="4040" y="11399"/>
                </a:cubicBezTo>
                <a:cubicBezTo>
                  <a:pt x="4165" y="11399"/>
                  <a:pt x="4289" y="11399"/>
                  <a:pt x="4413" y="11397"/>
                </a:cubicBezTo>
                <a:cubicBezTo>
                  <a:pt x="4556" y="11395"/>
                  <a:pt x="4641" y="11316"/>
                  <a:pt x="4647" y="11193"/>
                </a:cubicBezTo>
                <a:cubicBezTo>
                  <a:pt x="4653" y="11066"/>
                  <a:pt x="4562" y="10975"/>
                  <a:pt x="4418" y="10965"/>
                </a:cubicBezTo>
                <a:cubicBezTo>
                  <a:pt x="4398" y="10964"/>
                  <a:pt x="4379" y="10963"/>
                  <a:pt x="4360" y="10963"/>
                </a:cubicBezTo>
                <a:cubicBezTo>
                  <a:pt x="4341" y="10963"/>
                  <a:pt x="4322" y="10964"/>
                  <a:pt x="4302" y="10964"/>
                </a:cubicBezTo>
                <a:cubicBezTo>
                  <a:pt x="3836" y="10964"/>
                  <a:pt x="3369" y="10965"/>
                  <a:pt x="2903" y="10965"/>
                </a:cubicBezTo>
                <a:cubicBezTo>
                  <a:pt x="2553" y="10965"/>
                  <a:pt x="2203" y="10964"/>
                  <a:pt x="1854" y="10962"/>
                </a:cubicBezTo>
                <a:cubicBezTo>
                  <a:pt x="1479" y="10961"/>
                  <a:pt x="1166" y="10743"/>
                  <a:pt x="1123" y="10390"/>
                </a:cubicBezTo>
                <a:cubicBezTo>
                  <a:pt x="1080" y="10025"/>
                  <a:pt x="1114" y="9652"/>
                  <a:pt x="1114" y="9277"/>
                </a:cubicBezTo>
                <a:cubicBezTo>
                  <a:pt x="1455" y="9277"/>
                  <a:pt x="1795" y="9275"/>
                  <a:pt x="2136" y="9275"/>
                </a:cubicBezTo>
                <a:cubicBezTo>
                  <a:pt x="2476" y="9275"/>
                  <a:pt x="2816" y="9277"/>
                  <a:pt x="3156" y="9287"/>
                </a:cubicBezTo>
                <a:cubicBezTo>
                  <a:pt x="3294" y="9290"/>
                  <a:pt x="3436" y="9400"/>
                  <a:pt x="3563" y="9482"/>
                </a:cubicBezTo>
                <a:cubicBezTo>
                  <a:pt x="3658" y="9544"/>
                  <a:pt x="3718" y="9659"/>
                  <a:pt x="3815" y="9719"/>
                </a:cubicBezTo>
                <a:cubicBezTo>
                  <a:pt x="3933" y="9791"/>
                  <a:pt x="4073" y="9877"/>
                  <a:pt x="4204" y="9877"/>
                </a:cubicBezTo>
                <a:cubicBezTo>
                  <a:pt x="5603" y="9883"/>
                  <a:pt x="7001" y="9884"/>
                  <a:pt x="8400" y="9884"/>
                </a:cubicBezTo>
                <a:cubicBezTo>
                  <a:pt x="9199" y="9884"/>
                  <a:pt x="9999" y="9884"/>
                  <a:pt x="10798" y="9884"/>
                </a:cubicBezTo>
                <a:cubicBezTo>
                  <a:pt x="10954" y="9884"/>
                  <a:pt x="11090" y="9828"/>
                  <a:pt x="11201" y="9717"/>
                </a:cubicBezTo>
                <a:cubicBezTo>
                  <a:pt x="11262" y="9656"/>
                  <a:pt x="11326" y="9596"/>
                  <a:pt x="11385" y="9532"/>
                </a:cubicBezTo>
                <a:cubicBezTo>
                  <a:pt x="11553" y="9350"/>
                  <a:pt x="11758" y="9270"/>
                  <a:pt x="12006" y="9270"/>
                </a:cubicBezTo>
                <a:cubicBezTo>
                  <a:pt x="12010" y="9270"/>
                  <a:pt x="12014" y="9270"/>
                  <a:pt x="12019" y="9270"/>
                </a:cubicBezTo>
                <a:cubicBezTo>
                  <a:pt x="12254" y="9273"/>
                  <a:pt x="12489" y="9274"/>
                  <a:pt x="12725" y="9274"/>
                </a:cubicBezTo>
                <a:cubicBezTo>
                  <a:pt x="12999" y="9274"/>
                  <a:pt x="13274" y="9273"/>
                  <a:pt x="13549" y="9273"/>
                </a:cubicBezTo>
                <a:cubicBezTo>
                  <a:pt x="13618" y="9273"/>
                  <a:pt x="13688" y="9273"/>
                  <a:pt x="13758" y="9273"/>
                </a:cubicBezTo>
                <a:cubicBezTo>
                  <a:pt x="13803" y="9273"/>
                  <a:pt x="13850" y="9277"/>
                  <a:pt x="13910" y="9280"/>
                </a:cubicBezTo>
                <a:lnTo>
                  <a:pt x="13910" y="9488"/>
                </a:lnTo>
                <a:cubicBezTo>
                  <a:pt x="13910" y="9710"/>
                  <a:pt x="13912" y="9932"/>
                  <a:pt x="13910" y="10155"/>
                </a:cubicBezTo>
                <a:cubicBezTo>
                  <a:pt x="13909" y="10666"/>
                  <a:pt x="13613" y="10964"/>
                  <a:pt x="13100" y="10964"/>
                </a:cubicBezTo>
                <a:lnTo>
                  <a:pt x="5534" y="10964"/>
                </a:lnTo>
                <a:cubicBezTo>
                  <a:pt x="5513" y="10964"/>
                  <a:pt x="5491" y="10963"/>
                  <a:pt x="5470" y="10963"/>
                </a:cubicBezTo>
                <a:cubicBezTo>
                  <a:pt x="5448" y="10963"/>
                  <a:pt x="5426" y="10964"/>
                  <a:pt x="5405" y="10965"/>
                </a:cubicBezTo>
                <a:cubicBezTo>
                  <a:pt x="5260" y="10972"/>
                  <a:pt x="5163" y="11059"/>
                  <a:pt x="5161" y="11182"/>
                </a:cubicBezTo>
                <a:cubicBezTo>
                  <a:pt x="5161" y="11304"/>
                  <a:pt x="5257" y="11393"/>
                  <a:pt x="5401" y="11398"/>
                </a:cubicBezTo>
                <a:cubicBezTo>
                  <a:pt x="5417" y="11399"/>
                  <a:pt x="5433" y="11399"/>
                  <a:pt x="5449" y="11399"/>
                </a:cubicBezTo>
                <a:cubicBezTo>
                  <a:pt x="5481" y="11399"/>
                  <a:pt x="5514" y="11398"/>
                  <a:pt x="5546" y="11398"/>
                </a:cubicBezTo>
                <a:lnTo>
                  <a:pt x="11620" y="11398"/>
                </a:lnTo>
                <a:cubicBezTo>
                  <a:pt x="11628" y="11437"/>
                  <a:pt x="11635" y="11465"/>
                  <a:pt x="11638" y="11492"/>
                </a:cubicBezTo>
                <a:cubicBezTo>
                  <a:pt x="11684" y="11932"/>
                  <a:pt x="11954" y="12176"/>
                  <a:pt x="12397" y="12177"/>
                </a:cubicBezTo>
                <a:cubicBezTo>
                  <a:pt x="12557" y="12177"/>
                  <a:pt x="12717" y="12178"/>
                  <a:pt x="12876" y="12178"/>
                </a:cubicBezTo>
                <a:cubicBezTo>
                  <a:pt x="13036" y="12178"/>
                  <a:pt x="13195" y="12177"/>
                  <a:pt x="13355" y="12176"/>
                </a:cubicBezTo>
                <a:cubicBezTo>
                  <a:pt x="13773" y="12173"/>
                  <a:pt x="14071" y="11875"/>
                  <a:pt x="14080" y="11454"/>
                </a:cubicBezTo>
                <a:cubicBezTo>
                  <a:pt x="14083" y="11324"/>
                  <a:pt x="14075" y="11193"/>
                  <a:pt x="14083" y="11062"/>
                </a:cubicBezTo>
                <a:cubicBezTo>
                  <a:pt x="14085" y="11008"/>
                  <a:pt x="14101" y="10948"/>
                  <a:pt x="14131" y="10904"/>
                </a:cubicBezTo>
                <a:cubicBezTo>
                  <a:pt x="14276" y="10689"/>
                  <a:pt x="14348" y="10454"/>
                  <a:pt x="14346" y="10195"/>
                </a:cubicBezTo>
                <a:cubicBezTo>
                  <a:pt x="14345" y="9069"/>
                  <a:pt x="14346" y="7944"/>
                  <a:pt x="14346" y="6819"/>
                </a:cubicBezTo>
                <a:cubicBezTo>
                  <a:pt x="14346" y="6408"/>
                  <a:pt x="14164" y="6106"/>
                  <a:pt x="13805" y="5913"/>
                </a:cubicBezTo>
                <a:cubicBezTo>
                  <a:pt x="13550" y="5774"/>
                  <a:pt x="13292" y="5643"/>
                  <a:pt x="13037" y="5507"/>
                </a:cubicBezTo>
                <a:cubicBezTo>
                  <a:pt x="12994" y="5485"/>
                  <a:pt x="12960" y="5450"/>
                  <a:pt x="12922" y="5421"/>
                </a:cubicBezTo>
                <a:cubicBezTo>
                  <a:pt x="12926" y="5410"/>
                  <a:pt x="12930" y="5397"/>
                  <a:pt x="12934" y="5386"/>
                </a:cubicBezTo>
                <a:lnTo>
                  <a:pt x="13087" y="5386"/>
                </a:lnTo>
                <a:cubicBezTo>
                  <a:pt x="13348" y="5386"/>
                  <a:pt x="13609" y="5383"/>
                  <a:pt x="13870" y="5383"/>
                </a:cubicBezTo>
                <a:cubicBezTo>
                  <a:pt x="14044" y="5383"/>
                  <a:pt x="14218" y="5384"/>
                  <a:pt x="14392" y="5388"/>
                </a:cubicBezTo>
                <a:cubicBezTo>
                  <a:pt x="14402" y="5389"/>
                  <a:pt x="14413" y="5389"/>
                  <a:pt x="14424" y="5389"/>
                </a:cubicBezTo>
                <a:cubicBezTo>
                  <a:pt x="14648" y="5389"/>
                  <a:pt x="14818" y="5314"/>
                  <a:pt x="14923" y="5104"/>
                </a:cubicBezTo>
                <a:lnTo>
                  <a:pt x="14923" y="4900"/>
                </a:lnTo>
                <a:cubicBezTo>
                  <a:pt x="14910" y="4870"/>
                  <a:pt x="14896" y="4839"/>
                  <a:pt x="14885" y="4807"/>
                </a:cubicBezTo>
                <a:cubicBezTo>
                  <a:pt x="14698" y="4316"/>
                  <a:pt x="14420" y="4124"/>
                  <a:pt x="13897" y="4124"/>
                </a:cubicBezTo>
                <a:cubicBezTo>
                  <a:pt x="13862" y="4124"/>
                  <a:pt x="13826" y="4124"/>
                  <a:pt x="13790" y="4124"/>
                </a:cubicBezTo>
                <a:cubicBezTo>
                  <a:pt x="13763" y="4124"/>
                  <a:pt x="13736" y="4124"/>
                  <a:pt x="13709" y="4122"/>
                </a:cubicBezTo>
                <a:cubicBezTo>
                  <a:pt x="13670" y="4119"/>
                  <a:pt x="13633" y="4118"/>
                  <a:pt x="13598" y="4118"/>
                </a:cubicBezTo>
                <a:cubicBezTo>
                  <a:pt x="13179" y="4118"/>
                  <a:pt x="12987" y="4321"/>
                  <a:pt x="13021" y="4799"/>
                </a:cubicBezTo>
                <a:cubicBezTo>
                  <a:pt x="13026" y="4847"/>
                  <a:pt x="12986" y="4941"/>
                  <a:pt x="12962" y="4943"/>
                </a:cubicBezTo>
                <a:cubicBezTo>
                  <a:pt x="12922" y="4945"/>
                  <a:pt x="12879" y="4955"/>
                  <a:pt x="12839" y="4955"/>
                </a:cubicBezTo>
                <a:cubicBezTo>
                  <a:pt x="12783" y="4955"/>
                  <a:pt x="12732" y="4935"/>
                  <a:pt x="12699" y="4847"/>
                </a:cubicBezTo>
                <a:cubicBezTo>
                  <a:pt x="12521" y="4373"/>
                  <a:pt x="12332" y="3903"/>
                  <a:pt x="12142" y="3434"/>
                </a:cubicBezTo>
                <a:cubicBezTo>
                  <a:pt x="12111" y="3356"/>
                  <a:pt x="12118" y="3304"/>
                  <a:pt x="12174" y="3240"/>
                </a:cubicBezTo>
                <a:cubicBezTo>
                  <a:pt x="12356" y="3030"/>
                  <a:pt x="12484" y="2787"/>
                  <a:pt x="12558" y="2518"/>
                </a:cubicBezTo>
                <a:cubicBezTo>
                  <a:pt x="12594" y="2391"/>
                  <a:pt x="12531" y="2277"/>
                  <a:pt x="12416" y="2242"/>
                </a:cubicBezTo>
                <a:cubicBezTo>
                  <a:pt x="12395" y="2236"/>
                  <a:pt x="12375" y="2233"/>
                  <a:pt x="12354" y="2233"/>
                </a:cubicBezTo>
                <a:cubicBezTo>
                  <a:pt x="12268" y="2233"/>
                  <a:pt x="12189" y="2287"/>
                  <a:pt x="12148" y="2383"/>
                </a:cubicBezTo>
                <a:cubicBezTo>
                  <a:pt x="12134" y="2418"/>
                  <a:pt x="12125" y="2455"/>
                  <a:pt x="12113" y="2493"/>
                </a:cubicBezTo>
                <a:cubicBezTo>
                  <a:pt x="11893" y="3110"/>
                  <a:pt x="11302" y="3517"/>
                  <a:pt x="10659" y="3517"/>
                </a:cubicBezTo>
                <a:cubicBezTo>
                  <a:pt x="10596" y="3517"/>
                  <a:pt x="10532" y="3513"/>
                  <a:pt x="10469" y="3505"/>
                </a:cubicBezTo>
                <a:cubicBezTo>
                  <a:pt x="9735" y="3413"/>
                  <a:pt x="9148" y="2782"/>
                  <a:pt x="9125" y="2058"/>
                </a:cubicBezTo>
                <a:cubicBezTo>
                  <a:pt x="9100" y="1277"/>
                  <a:pt x="9614" y="609"/>
                  <a:pt x="10348" y="467"/>
                </a:cubicBezTo>
                <a:cubicBezTo>
                  <a:pt x="10451" y="447"/>
                  <a:pt x="10554" y="437"/>
                  <a:pt x="10655" y="437"/>
                </a:cubicBezTo>
                <a:cubicBezTo>
                  <a:pt x="11301" y="437"/>
                  <a:pt x="11887" y="832"/>
                  <a:pt x="12111" y="1451"/>
                </a:cubicBezTo>
                <a:cubicBezTo>
                  <a:pt x="12130" y="1507"/>
                  <a:pt x="12144" y="1564"/>
                  <a:pt x="12172" y="1614"/>
                </a:cubicBezTo>
                <a:cubicBezTo>
                  <a:pt x="12215" y="1684"/>
                  <a:pt x="12288" y="1719"/>
                  <a:pt x="12359" y="1719"/>
                </a:cubicBezTo>
                <a:cubicBezTo>
                  <a:pt x="12433" y="1719"/>
                  <a:pt x="12505" y="1682"/>
                  <a:pt x="12538" y="1607"/>
                </a:cubicBezTo>
                <a:cubicBezTo>
                  <a:pt x="12567" y="1544"/>
                  <a:pt x="12564" y="1454"/>
                  <a:pt x="12543" y="1386"/>
                </a:cubicBezTo>
                <a:cubicBezTo>
                  <a:pt x="12294" y="557"/>
                  <a:pt x="11520" y="1"/>
                  <a:pt x="1063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5572;p75">
            <a:extLst>
              <a:ext uri="{FF2B5EF4-FFF2-40B4-BE49-F238E27FC236}">
                <a16:creationId xmlns:a16="http://schemas.microsoft.com/office/drawing/2014/main" id="{5C26F7F8-22A9-A87B-5F9F-F2537AB05DA5}"/>
              </a:ext>
            </a:extLst>
          </p:cNvPr>
          <p:cNvSpPr/>
          <p:nvPr/>
        </p:nvSpPr>
        <p:spPr>
          <a:xfrm>
            <a:off x="7411075" y="2799126"/>
            <a:ext cx="446684" cy="404279"/>
          </a:xfrm>
          <a:custGeom>
            <a:avLst/>
            <a:gdLst/>
            <a:ahLst/>
            <a:cxnLst/>
            <a:rect l="l" t="t" r="r" b="b"/>
            <a:pathLst>
              <a:path w="14963" h="13466" extrusionOk="0">
                <a:moveTo>
                  <a:pt x="10306" y="437"/>
                </a:moveTo>
                <a:cubicBezTo>
                  <a:pt x="10327" y="437"/>
                  <a:pt x="10354" y="443"/>
                  <a:pt x="10386" y="453"/>
                </a:cubicBezTo>
                <a:cubicBezTo>
                  <a:pt x="10469" y="480"/>
                  <a:pt x="10547" y="516"/>
                  <a:pt x="10630" y="541"/>
                </a:cubicBezTo>
                <a:cubicBezTo>
                  <a:pt x="10748" y="577"/>
                  <a:pt x="10765" y="648"/>
                  <a:pt x="10707" y="771"/>
                </a:cubicBezTo>
                <a:cubicBezTo>
                  <a:pt x="10534" y="708"/>
                  <a:pt x="10372" y="649"/>
                  <a:pt x="10212" y="591"/>
                </a:cubicBezTo>
                <a:cubicBezTo>
                  <a:pt x="10220" y="482"/>
                  <a:pt x="10243" y="437"/>
                  <a:pt x="10306" y="437"/>
                </a:cubicBezTo>
                <a:close/>
                <a:moveTo>
                  <a:pt x="9628" y="843"/>
                </a:moveTo>
                <a:cubicBezTo>
                  <a:pt x="10076" y="1006"/>
                  <a:pt x="10517" y="1167"/>
                  <a:pt x="10972" y="1330"/>
                </a:cubicBezTo>
                <a:cubicBezTo>
                  <a:pt x="10905" y="1513"/>
                  <a:pt x="10843" y="1682"/>
                  <a:pt x="10775" y="1872"/>
                </a:cubicBezTo>
                <a:cubicBezTo>
                  <a:pt x="10326" y="1708"/>
                  <a:pt x="9886" y="1548"/>
                  <a:pt x="9433" y="1383"/>
                </a:cubicBezTo>
                <a:cubicBezTo>
                  <a:pt x="9499" y="1202"/>
                  <a:pt x="9560" y="1031"/>
                  <a:pt x="9628" y="843"/>
                </a:cubicBezTo>
                <a:close/>
                <a:moveTo>
                  <a:pt x="9855" y="2278"/>
                </a:moveTo>
                <a:cubicBezTo>
                  <a:pt x="9804" y="2278"/>
                  <a:pt x="9720" y="2349"/>
                  <a:pt x="9695" y="2404"/>
                </a:cubicBezTo>
                <a:cubicBezTo>
                  <a:pt x="9670" y="2461"/>
                  <a:pt x="9680" y="2588"/>
                  <a:pt x="9717" y="2610"/>
                </a:cubicBezTo>
                <a:cubicBezTo>
                  <a:pt x="9845" y="2685"/>
                  <a:pt x="9987" y="2751"/>
                  <a:pt x="10131" y="2772"/>
                </a:cubicBezTo>
                <a:cubicBezTo>
                  <a:pt x="10138" y="2773"/>
                  <a:pt x="10145" y="2773"/>
                  <a:pt x="10152" y="2773"/>
                </a:cubicBezTo>
                <a:cubicBezTo>
                  <a:pt x="10245" y="2773"/>
                  <a:pt x="10304" y="2674"/>
                  <a:pt x="10318" y="2543"/>
                </a:cubicBezTo>
                <a:cubicBezTo>
                  <a:pt x="10302" y="2513"/>
                  <a:pt x="10289" y="2439"/>
                  <a:pt x="10248" y="2419"/>
                </a:cubicBezTo>
                <a:cubicBezTo>
                  <a:pt x="10127" y="2357"/>
                  <a:pt x="9997" y="2302"/>
                  <a:pt x="9863" y="2279"/>
                </a:cubicBezTo>
                <a:cubicBezTo>
                  <a:pt x="9861" y="2279"/>
                  <a:pt x="9858" y="2278"/>
                  <a:pt x="9855" y="2278"/>
                </a:cubicBezTo>
                <a:close/>
                <a:moveTo>
                  <a:pt x="5329" y="1349"/>
                </a:moveTo>
                <a:cubicBezTo>
                  <a:pt x="5284" y="1349"/>
                  <a:pt x="5239" y="1367"/>
                  <a:pt x="5197" y="1402"/>
                </a:cubicBezTo>
                <a:cubicBezTo>
                  <a:pt x="5002" y="1567"/>
                  <a:pt x="4809" y="1736"/>
                  <a:pt x="4627" y="1914"/>
                </a:cubicBezTo>
                <a:cubicBezTo>
                  <a:pt x="4509" y="2031"/>
                  <a:pt x="4557" y="2202"/>
                  <a:pt x="4712" y="2265"/>
                </a:cubicBezTo>
                <a:cubicBezTo>
                  <a:pt x="4754" y="2280"/>
                  <a:pt x="4795" y="2290"/>
                  <a:pt x="4859" y="2310"/>
                </a:cubicBezTo>
                <a:cubicBezTo>
                  <a:pt x="4778" y="2384"/>
                  <a:pt x="4712" y="2441"/>
                  <a:pt x="4650" y="2500"/>
                </a:cubicBezTo>
                <a:cubicBezTo>
                  <a:pt x="4536" y="2608"/>
                  <a:pt x="4519" y="2733"/>
                  <a:pt x="4604" y="2829"/>
                </a:cubicBezTo>
                <a:cubicBezTo>
                  <a:pt x="4649" y="2878"/>
                  <a:pt x="4701" y="2904"/>
                  <a:pt x="4758" y="2904"/>
                </a:cubicBezTo>
                <a:cubicBezTo>
                  <a:pt x="4815" y="2904"/>
                  <a:pt x="4876" y="2878"/>
                  <a:pt x="4936" y="2825"/>
                </a:cubicBezTo>
                <a:cubicBezTo>
                  <a:pt x="5067" y="2712"/>
                  <a:pt x="5195" y="2594"/>
                  <a:pt x="5325" y="2478"/>
                </a:cubicBezTo>
                <a:cubicBezTo>
                  <a:pt x="5623" y="2214"/>
                  <a:pt x="5610" y="2107"/>
                  <a:pt x="5251" y="1936"/>
                </a:cubicBezTo>
                <a:cubicBezTo>
                  <a:pt x="5331" y="1862"/>
                  <a:pt x="5412" y="1795"/>
                  <a:pt x="5483" y="1719"/>
                </a:cubicBezTo>
                <a:cubicBezTo>
                  <a:pt x="5569" y="1627"/>
                  <a:pt x="5567" y="1500"/>
                  <a:pt x="5483" y="1420"/>
                </a:cubicBezTo>
                <a:cubicBezTo>
                  <a:pt x="5435" y="1374"/>
                  <a:pt x="5382" y="1349"/>
                  <a:pt x="5329" y="1349"/>
                </a:cubicBezTo>
                <a:close/>
                <a:moveTo>
                  <a:pt x="9648" y="2813"/>
                </a:moveTo>
                <a:cubicBezTo>
                  <a:pt x="9600" y="2813"/>
                  <a:pt x="9504" y="2912"/>
                  <a:pt x="9492" y="2977"/>
                </a:cubicBezTo>
                <a:cubicBezTo>
                  <a:pt x="9479" y="3043"/>
                  <a:pt x="9526" y="3149"/>
                  <a:pt x="9583" y="3192"/>
                </a:cubicBezTo>
                <a:cubicBezTo>
                  <a:pt x="9662" y="3252"/>
                  <a:pt x="9772" y="3282"/>
                  <a:pt x="9873" y="3305"/>
                </a:cubicBezTo>
                <a:cubicBezTo>
                  <a:pt x="9888" y="3308"/>
                  <a:pt x="9902" y="3310"/>
                  <a:pt x="9916" y="3310"/>
                </a:cubicBezTo>
                <a:cubicBezTo>
                  <a:pt x="10028" y="3310"/>
                  <a:pt x="10123" y="3206"/>
                  <a:pt x="10123" y="3068"/>
                </a:cubicBezTo>
                <a:cubicBezTo>
                  <a:pt x="10113" y="3045"/>
                  <a:pt x="10104" y="2978"/>
                  <a:pt x="10073" y="2964"/>
                </a:cubicBezTo>
                <a:cubicBezTo>
                  <a:pt x="9937" y="2902"/>
                  <a:pt x="9798" y="2837"/>
                  <a:pt x="9652" y="2813"/>
                </a:cubicBezTo>
                <a:cubicBezTo>
                  <a:pt x="9651" y="2813"/>
                  <a:pt x="9649" y="2813"/>
                  <a:pt x="9648" y="2813"/>
                </a:cubicBezTo>
                <a:close/>
                <a:moveTo>
                  <a:pt x="9282" y="1792"/>
                </a:moveTo>
                <a:cubicBezTo>
                  <a:pt x="9734" y="1957"/>
                  <a:pt x="10175" y="2117"/>
                  <a:pt x="10625" y="2280"/>
                </a:cubicBezTo>
                <a:cubicBezTo>
                  <a:pt x="10416" y="2857"/>
                  <a:pt x="10211" y="3421"/>
                  <a:pt x="10000" y="4001"/>
                </a:cubicBezTo>
                <a:cubicBezTo>
                  <a:pt x="9550" y="3837"/>
                  <a:pt x="9110" y="3676"/>
                  <a:pt x="8657" y="3511"/>
                </a:cubicBezTo>
                <a:cubicBezTo>
                  <a:pt x="8868" y="2933"/>
                  <a:pt x="9073" y="2370"/>
                  <a:pt x="9282" y="1792"/>
                </a:cubicBezTo>
                <a:close/>
                <a:moveTo>
                  <a:pt x="1431" y="4763"/>
                </a:moveTo>
                <a:cubicBezTo>
                  <a:pt x="1740" y="4874"/>
                  <a:pt x="2043" y="4984"/>
                  <a:pt x="2364" y="5101"/>
                </a:cubicBezTo>
                <a:cubicBezTo>
                  <a:pt x="2307" y="5258"/>
                  <a:pt x="2255" y="5397"/>
                  <a:pt x="2200" y="5550"/>
                </a:cubicBezTo>
                <a:cubicBezTo>
                  <a:pt x="1888" y="5437"/>
                  <a:pt x="1584" y="5326"/>
                  <a:pt x="1268" y="5212"/>
                </a:cubicBezTo>
                <a:cubicBezTo>
                  <a:pt x="1322" y="5061"/>
                  <a:pt x="1372" y="4921"/>
                  <a:pt x="1431" y="4763"/>
                </a:cubicBezTo>
                <a:close/>
                <a:moveTo>
                  <a:pt x="727" y="5478"/>
                </a:moveTo>
                <a:cubicBezTo>
                  <a:pt x="1301" y="5688"/>
                  <a:pt x="1868" y="5894"/>
                  <a:pt x="2443" y="6102"/>
                </a:cubicBezTo>
                <a:cubicBezTo>
                  <a:pt x="2396" y="6235"/>
                  <a:pt x="2352" y="6354"/>
                  <a:pt x="2302" y="6490"/>
                </a:cubicBezTo>
                <a:cubicBezTo>
                  <a:pt x="1725" y="6280"/>
                  <a:pt x="1161" y="6075"/>
                  <a:pt x="584" y="5866"/>
                </a:cubicBezTo>
                <a:cubicBezTo>
                  <a:pt x="634" y="5729"/>
                  <a:pt x="677" y="5612"/>
                  <a:pt x="727" y="5478"/>
                </a:cubicBezTo>
                <a:close/>
                <a:moveTo>
                  <a:pt x="13773" y="4612"/>
                </a:moveTo>
                <a:cubicBezTo>
                  <a:pt x="13944" y="4612"/>
                  <a:pt x="14118" y="4639"/>
                  <a:pt x="14296" y="4692"/>
                </a:cubicBezTo>
                <a:cubicBezTo>
                  <a:pt x="14356" y="4711"/>
                  <a:pt x="14427" y="4779"/>
                  <a:pt x="14446" y="4839"/>
                </a:cubicBezTo>
                <a:cubicBezTo>
                  <a:pt x="14632" y="5473"/>
                  <a:pt x="14508" y="6048"/>
                  <a:pt x="14067" y="6535"/>
                </a:cubicBezTo>
                <a:cubicBezTo>
                  <a:pt x="13710" y="6931"/>
                  <a:pt x="13272" y="7110"/>
                  <a:pt x="12780" y="7110"/>
                </a:cubicBezTo>
                <a:cubicBezTo>
                  <a:pt x="12662" y="7110"/>
                  <a:pt x="12540" y="7100"/>
                  <a:pt x="12416" y="7079"/>
                </a:cubicBezTo>
                <a:cubicBezTo>
                  <a:pt x="12409" y="7067"/>
                  <a:pt x="12402" y="7052"/>
                  <a:pt x="12395" y="7040"/>
                </a:cubicBezTo>
                <a:cubicBezTo>
                  <a:pt x="12496" y="6944"/>
                  <a:pt x="12594" y="6844"/>
                  <a:pt x="12699" y="6753"/>
                </a:cubicBezTo>
                <a:cubicBezTo>
                  <a:pt x="12731" y="6726"/>
                  <a:pt x="12785" y="6712"/>
                  <a:pt x="12829" y="6711"/>
                </a:cubicBezTo>
                <a:cubicBezTo>
                  <a:pt x="12887" y="6709"/>
                  <a:pt x="12945" y="6709"/>
                  <a:pt x="13003" y="6709"/>
                </a:cubicBezTo>
                <a:cubicBezTo>
                  <a:pt x="13084" y="6709"/>
                  <a:pt x="13164" y="6709"/>
                  <a:pt x="13244" y="6709"/>
                </a:cubicBezTo>
                <a:cubicBezTo>
                  <a:pt x="13270" y="6709"/>
                  <a:pt x="13295" y="6709"/>
                  <a:pt x="13320" y="6709"/>
                </a:cubicBezTo>
                <a:cubicBezTo>
                  <a:pt x="13503" y="6708"/>
                  <a:pt x="13602" y="6628"/>
                  <a:pt x="13601" y="6490"/>
                </a:cubicBezTo>
                <a:cubicBezTo>
                  <a:pt x="13598" y="6356"/>
                  <a:pt x="13503" y="6280"/>
                  <a:pt x="13329" y="6275"/>
                </a:cubicBezTo>
                <a:cubicBezTo>
                  <a:pt x="13292" y="6273"/>
                  <a:pt x="13254" y="6270"/>
                  <a:pt x="13182" y="6268"/>
                </a:cubicBezTo>
                <a:cubicBezTo>
                  <a:pt x="13262" y="6186"/>
                  <a:pt x="13325" y="6124"/>
                  <a:pt x="13387" y="6060"/>
                </a:cubicBezTo>
                <a:cubicBezTo>
                  <a:pt x="13580" y="5869"/>
                  <a:pt x="13772" y="5679"/>
                  <a:pt x="13961" y="5486"/>
                </a:cubicBezTo>
                <a:cubicBezTo>
                  <a:pt x="14063" y="5382"/>
                  <a:pt x="14070" y="5252"/>
                  <a:pt x="13987" y="5164"/>
                </a:cubicBezTo>
                <a:cubicBezTo>
                  <a:pt x="13945" y="5119"/>
                  <a:pt x="13893" y="5097"/>
                  <a:pt x="13838" y="5097"/>
                </a:cubicBezTo>
                <a:cubicBezTo>
                  <a:pt x="13776" y="5097"/>
                  <a:pt x="13711" y="5125"/>
                  <a:pt x="13654" y="5182"/>
                </a:cubicBezTo>
                <a:cubicBezTo>
                  <a:pt x="13510" y="5325"/>
                  <a:pt x="13372" y="5471"/>
                  <a:pt x="13194" y="5607"/>
                </a:cubicBezTo>
                <a:cubicBezTo>
                  <a:pt x="13194" y="5552"/>
                  <a:pt x="13195" y="5500"/>
                  <a:pt x="13192" y="5446"/>
                </a:cubicBezTo>
                <a:cubicBezTo>
                  <a:pt x="13185" y="5303"/>
                  <a:pt x="13100" y="5215"/>
                  <a:pt x="12975" y="5215"/>
                </a:cubicBezTo>
                <a:cubicBezTo>
                  <a:pt x="12973" y="5215"/>
                  <a:pt x="12971" y="5215"/>
                  <a:pt x="12969" y="5215"/>
                </a:cubicBezTo>
                <a:cubicBezTo>
                  <a:pt x="12845" y="5218"/>
                  <a:pt x="12762" y="5305"/>
                  <a:pt x="12759" y="5444"/>
                </a:cubicBezTo>
                <a:cubicBezTo>
                  <a:pt x="12756" y="5622"/>
                  <a:pt x="12761" y="5802"/>
                  <a:pt x="12758" y="5980"/>
                </a:cubicBezTo>
                <a:cubicBezTo>
                  <a:pt x="12756" y="6021"/>
                  <a:pt x="12754" y="6074"/>
                  <a:pt x="12729" y="6099"/>
                </a:cubicBezTo>
                <a:cubicBezTo>
                  <a:pt x="12518" y="6317"/>
                  <a:pt x="12303" y="6530"/>
                  <a:pt x="12083" y="6749"/>
                </a:cubicBezTo>
                <a:cubicBezTo>
                  <a:pt x="11889" y="6111"/>
                  <a:pt x="12218" y="5288"/>
                  <a:pt x="12813" y="4907"/>
                </a:cubicBezTo>
                <a:cubicBezTo>
                  <a:pt x="13118" y="4713"/>
                  <a:pt x="13439" y="4612"/>
                  <a:pt x="13773" y="4612"/>
                </a:cubicBezTo>
                <a:close/>
                <a:moveTo>
                  <a:pt x="661" y="6356"/>
                </a:moveTo>
                <a:cubicBezTo>
                  <a:pt x="1090" y="6513"/>
                  <a:pt x="1506" y="6665"/>
                  <a:pt x="1926" y="6817"/>
                </a:cubicBezTo>
                <a:cubicBezTo>
                  <a:pt x="1852" y="7119"/>
                  <a:pt x="1695" y="7329"/>
                  <a:pt x="1396" y="7401"/>
                </a:cubicBezTo>
                <a:cubicBezTo>
                  <a:pt x="1333" y="7417"/>
                  <a:pt x="1273" y="7425"/>
                  <a:pt x="1214" y="7425"/>
                </a:cubicBezTo>
                <a:cubicBezTo>
                  <a:pt x="1017" y="7425"/>
                  <a:pt x="846" y="7336"/>
                  <a:pt x="710" y="7169"/>
                </a:cubicBezTo>
                <a:cubicBezTo>
                  <a:pt x="506" y="6919"/>
                  <a:pt x="520" y="6646"/>
                  <a:pt x="661" y="6356"/>
                </a:cubicBezTo>
                <a:close/>
                <a:moveTo>
                  <a:pt x="3264" y="8518"/>
                </a:moveTo>
                <a:cubicBezTo>
                  <a:pt x="3283" y="8518"/>
                  <a:pt x="3305" y="8521"/>
                  <a:pt x="3322" y="8521"/>
                </a:cubicBezTo>
                <a:lnTo>
                  <a:pt x="3782" y="8521"/>
                </a:lnTo>
                <a:cubicBezTo>
                  <a:pt x="3750" y="8733"/>
                  <a:pt x="3521" y="8912"/>
                  <a:pt x="3320" y="8912"/>
                </a:cubicBezTo>
                <a:cubicBezTo>
                  <a:pt x="3279" y="8912"/>
                  <a:pt x="3239" y="8904"/>
                  <a:pt x="3203" y="8889"/>
                </a:cubicBezTo>
                <a:cubicBezTo>
                  <a:pt x="3141" y="8863"/>
                  <a:pt x="3079" y="8760"/>
                  <a:pt x="3080" y="8693"/>
                </a:cubicBezTo>
                <a:cubicBezTo>
                  <a:pt x="3080" y="8638"/>
                  <a:pt x="3167" y="8577"/>
                  <a:pt x="3224" y="8528"/>
                </a:cubicBezTo>
                <a:cubicBezTo>
                  <a:pt x="3233" y="8520"/>
                  <a:pt x="3248" y="8518"/>
                  <a:pt x="3264" y="8518"/>
                </a:cubicBezTo>
                <a:close/>
                <a:moveTo>
                  <a:pt x="11618" y="8521"/>
                </a:moveTo>
                <a:cubicBezTo>
                  <a:pt x="11698" y="8521"/>
                  <a:pt x="11777" y="8524"/>
                  <a:pt x="11855" y="8532"/>
                </a:cubicBezTo>
                <a:cubicBezTo>
                  <a:pt x="11915" y="8538"/>
                  <a:pt x="11999" y="8626"/>
                  <a:pt x="12007" y="8686"/>
                </a:cubicBezTo>
                <a:cubicBezTo>
                  <a:pt x="12016" y="8746"/>
                  <a:pt x="11962" y="8849"/>
                  <a:pt x="11906" y="8879"/>
                </a:cubicBezTo>
                <a:cubicBezTo>
                  <a:pt x="11865" y="8901"/>
                  <a:pt x="11819" y="8912"/>
                  <a:pt x="11771" y="8912"/>
                </a:cubicBezTo>
                <a:cubicBezTo>
                  <a:pt x="11569" y="8912"/>
                  <a:pt x="11330" y="8731"/>
                  <a:pt x="11311" y="8525"/>
                </a:cubicBezTo>
                <a:cubicBezTo>
                  <a:pt x="11413" y="8525"/>
                  <a:pt x="11516" y="8521"/>
                  <a:pt x="11618" y="8521"/>
                </a:cubicBezTo>
                <a:close/>
                <a:moveTo>
                  <a:pt x="11044" y="9079"/>
                </a:moveTo>
                <a:cubicBezTo>
                  <a:pt x="11046" y="9088"/>
                  <a:pt x="11048" y="9098"/>
                  <a:pt x="11051" y="9106"/>
                </a:cubicBezTo>
                <a:cubicBezTo>
                  <a:pt x="10969" y="9136"/>
                  <a:pt x="10887" y="9171"/>
                  <a:pt x="10803" y="9196"/>
                </a:cubicBezTo>
                <a:cubicBezTo>
                  <a:pt x="10637" y="9246"/>
                  <a:pt x="10466" y="9283"/>
                  <a:pt x="10303" y="9340"/>
                </a:cubicBezTo>
                <a:cubicBezTo>
                  <a:pt x="9966" y="9460"/>
                  <a:pt x="9621" y="9486"/>
                  <a:pt x="9267" y="9486"/>
                </a:cubicBezTo>
                <a:cubicBezTo>
                  <a:pt x="9238" y="9486"/>
                  <a:pt x="9208" y="9486"/>
                  <a:pt x="9178" y="9485"/>
                </a:cubicBezTo>
                <a:cubicBezTo>
                  <a:pt x="8636" y="9481"/>
                  <a:pt x="8095" y="9478"/>
                  <a:pt x="7554" y="9478"/>
                </a:cubicBezTo>
                <a:cubicBezTo>
                  <a:pt x="7043" y="9478"/>
                  <a:pt x="6533" y="9481"/>
                  <a:pt x="6022" y="9488"/>
                </a:cubicBezTo>
                <a:cubicBezTo>
                  <a:pt x="5991" y="9489"/>
                  <a:pt x="5960" y="9489"/>
                  <a:pt x="5929" y="9489"/>
                </a:cubicBezTo>
                <a:cubicBezTo>
                  <a:pt x="5473" y="9489"/>
                  <a:pt x="5032" y="9438"/>
                  <a:pt x="4601" y="9286"/>
                </a:cubicBezTo>
                <a:cubicBezTo>
                  <a:pt x="4416" y="9222"/>
                  <a:pt x="4225" y="9173"/>
                  <a:pt x="4037" y="9119"/>
                </a:cubicBezTo>
                <a:cubicBezTo>
                  <a:pt x="4039" y="9105"/>
                  <a:pt x="4042" y="9092"/>
                  <a:pt x="4044" y="9079"/>
                </a:cubicBezTo>
                <a:close/>
                <a:moveTo>
                  <a:pt x="10303" y="0"/>
                </a:moveTo>
                <a:cubicBezTo>
                  <a:pt x="10093" y="0"/>
                  <a:pt x="9914" y="119"/>
                  <a:pt x="9815" y="333"/>
                </a:cubicBezTo>
                <a:cubicBezTo>
                  <a:pt x="9802" y="363"/>
                  <a:pt x="9786" y="392"/>
                  <a:pt x="9769" y="424"/>
                </a:cubicBezTo>
                <a:cubicBezTo>
                  <a:pt x="9709" y="411"/>
                  <a:pt x="9656" y="404"/>
                  <a:pt x="9608" y="404"/>
                </a:cubicBezTo>
                <a:cubicBezTo>
                  <a:pt x="9254" y="404"/>
                  <a:pt x="9208" y="753"/>
                  <a:pt x="9096" y="1024"/>
                </a:cubicBezTo>
                <a:cubicBezTo>
                  <a:pt x="9058" y="1020"/>
                  <a:pt x="9030" y="1021"/>
                  <a:pt x="9003" y="1014"/>
                </a:cubicBezTo>
                <a:cubicBezTo>
                  <a:pt x="8525" y="899"/>
                  <a:pt x="8044" y="842"/>
                  <a:pt x="7562" y="842"/>
                </a:cubicBezTo>
                <a:cubicBezTo>
                  <a:pt x="7266" y="842"/>
                  <a:pt x="6970" y="864"/>
                  <a:pt x="6673" y="906"/>
                </a:cubicBezTo>
                <a:cubicBezTo>
                  <a:pt x="6651" y="909"/>
                  <a:pt x="6632" y="911"/>
                  <a:pt x="6613" y="911"/>
                </a:cubicBezTo>
                <a:cubicBezTo>
                  <a:pt x="6535" y="911"/>
                  <a:pt x="6476" y="883"/>
                  <a:pt x="6412" y="815"/>
                </a:cubicBezTo>
                <a:cubicBezTo>
                  <a:pt x="6049" y="432"/>
                  <a:pt x="5552" y="230"/>
                  <a:pt x="5048" y="230"/>
                </a:cubicBezTo>
                <a:cubicBezTo>
                  <a:pt x="4756" y="230"/>
                  <a:pt x="4461" y="298"/>
                  <a:pt x="4188" y="437"/>
                </a:cubicBezTo>
                <a:cubicBezTo>
                  <a:pt x="3438" y="819"/>
                  <a:pt x="3032" y="1644"/>
                  <a:pt x="3178" y="2470"/>
                </a:cubicBezTo>
                <a:cubicBezTo>
                  <a:pt x="3188" y="2528"/>
                  <a:pt x="3157" y="2610"/>
                  <a:pt x="3119" y="2657"/>
                </a:cubicBezTo>
                <a:cubicBezTo>
                  <a:pt x="2929" y="2882"/>
                  <a:pt x="2713" y="3085"/>
                  <a:pt x="2542" y="3323"/>
                </a:cubicBezTo>
                <a:cubicBezTo>
                  <a:pt x="2285" y="3679"/>
                  <a:pt x="2060" y="4055"/>
                  <a:pt x="1814" y="4437"/>
                </a:cubicBezTo>
                <a:cubicBezTo>
                  <a:pt x="1754" y="4414"/>
                  <a:pt x="1671" y="4383"/>
                  <a:pt x="1589" y="4352"/>
                </a:cubicBezTo>
                <a:cubicBezTo>
                  <a:pt x="1616" y="4255"/>
                  <a:pt x="1648" y="4172"/>
                  <a:pt x="1661" y="4088"/>
                </a:cubicBezTo>
                <a:cubicBezTo>
                  <a:pt x="1678" y="3980"/>
                  <a:pt x="1629" y="3897"/>
                  <a:pt x="1522" y="3863"/>
                </a:cubicBezTo>
                <a:cubicBezTo>
                  <a:pt x="1494" y="3854"/>
                  <a:pt x="1468" y="3850"/>
                  <a:pt x="1443" y="3850"/>
                </a:cubicBezTo>
                <a:cubicBezTo>
                  <a:pt x="1369" y="3850"/>
                  <a:pt x="1306" y="3888"/>
                  <a:pt x="1262" y="3964"/>
                </a:cubicBezTo>
                <a:cubicBezTo>
                  <a:pt x="1241" y="4001"/>
                  <a:pt x="1230" y="4044"/>
                  <a:pt x="1215" y="4085"/>
                </a:cubicBezTo>
                <a:cubicBezTo>
                  <a:pt x="1097" y="4406"/>
                  <a:pt x="980" y="4726"/>
                  <a:pt x="864" y="5044"/>
                </a:cubicBezTo>
                <a:cubicBezTo>
                  <a:pt x="812" y="5040"/>
                  <a:pt x="766" y="5038"/>
                  <a:pt x="724" y="5038"/>
                </a:cubicBezTo>
                <a:cubicBezTo>
                  <a:pt x="467" y="5038"/>
                  <a:pt x="394" y="5119"/>
                  <a:pt x="281" y="5426"/>
                </a:cubicBezTo>
                <a:cubicBezTo>
                  <a:pt x="241" y="5534"/>
                  <a:pt x="186" y="5641"/>
                  <a:pt x="167" y="5753"/>
                </a:cubicBezTo>
                <a:cubicBezTo>
                  <a:pt x="150" y="5857"/>
                  <a:pt x="146" y="5983"/>
                  <a:pt x="190" y="6071"/>
                </a:cubicBezTo>
                <a:cubicBezTo>
                  <a:pt x="241" y="6172"/>
                  <a:pt x="234" y="6246"/>
                  <a:pt x="200" y="6340"/>
                </a:cubicBezTo>
                <a:cubicBezTo>
                  <a:pt x="0" y="6903"/>
                  <a:pt x="224" y="7494"/>
                  <a:pt x="744" y="7738"/>
                </a:cubicBezTo>
                <a:cubicBezTo>
                  <a:pt x="906" y="7813"/>
                  <a:pt x="1090" y="7842"/>
                  <a:pt x="1285" y="7897"/>
                </a:cubicBezTo>
                <a:cubicBezTo>
                  <a:pt x="1301" y="7991"/>
                  <a:pt x="1319" y="8115"/>
                  <a:pt x="1341" y="8238"/>
                </a:cubicBezTo>
                <a:cubicBezTo>
                  <a:pt x="1428" y="8733"/>
                  <a:pt x="1573" y="9212"/>
                  <a:pt x="1777" y="9673"/>
                </a:cubicBezTo>
                <a:cubicBezTo>
                  <a:pt x="1824" y="9783"/>
                  <a:pt x="1902" y="9840"/>
                  <a:pt x="1988" y="9840"/>
                </a:cubicBezTo>
                <a:cubicBezTo>
                  <a:pt x="2017" y="9840"/>
                  <a:pt x="2046" y="9834"/>
                  <a:pt x="2076" y="9822"/>
                </a:cubicBezTo>
                <a:cubicBezTo>
                  <a:pt x="2193" y="9770"/>
                  <a:pt x="2232" y="9646"/>
                  <a:pt x="2176" y="9502"/>
                </a:cubicBezTo>
                <a:cubicBezTo>
                  <a:pt x="2161" y="9465"/>
                  <a:pt x="2144" y="9431"/>
                  <a:pt x="2130" y="9396"/>
                </a:cubicBezTo>
                <a:cubicBezTo>
                  <a:pt x="1923" y="8903"/>
                  <a:pt x="1789" y="8391"/>
                  <a:pt x="1725" y="7861"/>
                </a:cubicBezTo>
                <a:cubicBezTo>
                  <a:pt x="1720" y="7816"/>
                  <a:pt x="1744" y="7742"/>
                  <a:pt x="1778" y="7722"/>
                </a:cubicBezTo>
                <a:cubicBezTo>
                  <a:pt x="2053" y="7562"/>
                  <a:pt x="2221" y="7326"/>
                  <a:pt x="2324" y="7032"/>
                </a:cubicBezTo>
                <a:cubicBezTo>
                  <a:pt x="2338" y="6991"/>
                  <a:pt x="2382" y="6946"/>
                  <a:pt x="2422" y="6931"/>
                </a:cubicBezTo>
                <a:cubicBezTo>
                  <a:pt x="2566" y="6881"/>
                  <a:pt x="2660" y="6792"/>
                  <a:pt x="2708" y="6648"/>
                </a:cubicBezTo>
                <a:cubicBezTo>
                  <a:pt x="2745" y="6538"/>
                  <a:pt x="2787" y="6430"/>
                  <a:pt x="2826" y="6322"/>
                </a:cubicBezTo>
                <a:cubicBezTo>
                  <a:pt x="2945" y="5997"/>
                  <a:pt x="2905" y="5877"/>
                  <a:pt x="2619" y="5688"/>
                </a:cubicBezTo>
                <a:cubicBezTo>
                  <a:pt x="2623" y="5671"/>
                  <a:pt x="2627" y="5652"/>
                  <a:pt x="2634" y="5635"/>
                </a:cubicBezTo>
                <a:cubicBezTo>
                  <a:pt x="2754" y="5305"/>
                  <a:pt x="2875" y="4974"/>
                  <a:pt x="2992" y="4642"/>
                </a:cubicBezTo>
                <a:cubicBezTo>
                  <a:pt x="3037" y="4510"/>
                  <a:pt x="2987" y="4399"/>
                  <a:pt x="2875" y="4353"/>
                </a:cubicBezTo>
                <a:cubicBezTo>
                  <a:pt x="2846" y="4342"/>
                  <a:pt x="2818" y="4336"/>
                  <a:pt x="2791" y="4336"/>
                </a:cubicBezTo>
                <a:cubicBezTo>
                  <a:pt x="2705" y="4336"/>
                  <a:pt x="2629" y="4392"/>
                  <a:pt x="2586" y="4494"/>
                </a:cubicBezTo>
                <a:cubicBezTo>
                  <a:pt x="2560" y="4555"/>
                  <a:pt x="2539" y="4618"/>
                  <a:pt x="2513" y="4684"/>
                </a:cubicBezTo>
                <a:cubicBezTo>
                  <a:pt x="2469" y="4671"/>
                  <a:pt x="2436" y="4662"/>
                  <a:pt x="2405" y="4651"/>
                </a:cubicBezTo>
                <a:cubicBezTo>
                  <a:pt x="2361" y="4635"/>
                  <a:pt x="2317" y="4618"/>
                  <a:pt x="2261" y="4595"/>
                </a:cubicBezTo>
                <a:cubicBezTo>
                  <a:pt x="2544" y="4007"/>
                  <a:pt x="2909" y="3488"/>
                  <a:pt x="3369" y="3025"/>
                </a:cubicBezTo>
                <a:cubicBezTo>
                  <a:pt x="3416" y="3097"/>
                  <a:pt x="3449" y="3149"/>
                  <a:pt x="3485" y="3201"/>
                </a:cubicBezTo>
                <a:cubicBezTo>
                  <a:pt x="3850" y="3733"/>
                  <a:pt x="4446" y="4027"/>
                  <a:pt x="5054" y="4027"/>
                </a:cubicBezTo>
                <a:cubicBezTo>
                  <a:pt x="5341" y="4027"/>
                  <a:pt x="5631" y="3961"/>
                  <a:pt x="5900" y="3823"/>
                </a:cubicBezTo>
                <a:cubicBezTo>
                  <a:pt x="6059" y="3743"/>
                  <a:pt x="6111" y="3624"/>
                  <a:pt x="6046" y="3498"/>
                </a:cubicBezTo>
                <a:cubicBezTo>
                  <a:pt x="6008" y="3427"/>
                  <a:pt x="5950" y="3396"/>
                  <a:pt x="5873" y="3396"/>
                </a:cubicBezTo>
                <a:cubicBezTo>
                  <a:pt x="5825" y="3396"/>
                  <a:pt x="5769" y="3409"/>
                  <a:pt x="5705" y="3430"/>
                </a:cubicBezTo>
                <a:cubicBezTo>
                  <a:pt x="5496" y="3498"/>
                  <a:pt x="5281" y="3578"/>
                  <a:pt x="5064" y="3585"/>
                </a:cubicBezTo>
                <a:cubicBezTo>
                  <a:pt x="5047" y="3586"/>
                  <a:pt x="5031" y="3586"/>
                  <a:pt x="5014" y="3586"/>
                </a:cubicBezTo>
                <a:cubicBezTo>
                  <a:pt x="4330" y="3586"/>
                  <a:pt x="3742" y="3079"/>
                  <a:pt x="3610" y="2399"/>
                </a:cubicBezTo>
                <a:cubicBezTo>
                  <a:pt x="3476" y="1718"/>
                  <a:pt x="3866" y="1016"/>
                  <a:pt x="4517" y="763"/>
                </a:cubicBezTo>
                <a:cubicBezTo>
                  <a:pt x="4691" y="697"/>
                  <a:pt x="4871" y="665"/>
                  <a:pt x="5048" y="665"/>
                </a:cubicBezTo>
                <a:cubicBezTo>
                  <a:pt x="5548" y="665"/>
                  <a:pt x="6027" y="919"/>
                  <a:pt x="6296" y="1370"/>
                </a:cubicBezTo>
                <a:cubicBezTo>
                  <a:pt x="6569" y="1828"/>
                  <a:pt x="6580" y="2302"/>
                  <a:pt x="6355" y="2783"/>
                </a:cubicBezTo>
                <a:cubicBezTo>
                  <a:pt x="6282" y="2940"/>
                  <a:pt x="6309" y="3064"/>
                  <a:pt x="6426" y="3122"/>
                </a:cubicBezTo>
                <a:cubicBezTo>
                  <a:pt x="6460" y="3140"/>
                  <a:pt x="6496" y="3148"/>
                  <a:pt x="6530" y="3148"/>
                </a:cubicBezTo>
                <a:cubicBezTo>
                  <a:pt x="6620" y="3148"/>
                  <a:pt x="6703" y="3089"/>
                  <a:pt x="6745" y="2968"/>
                </a:cubicBezTo>
                <a:cubicBezTo>
                  <a:pt x="6825" y="2738"/>
                  <a:pt x="6898" y="2500"/>
                  <a:pt x="6933" y="2261"/>
                </a:cubicBezTo>
                <a:cubicBezTo>
                  <a:pt x="6979" y="1946"/>
                  <a:pt x="6906" y="1639"/>
                  <a:pt x="6772" y="1329"/>
                </a:cubicBezTo>
                <a:cubicBezTo>
                  <a:pt x="7037" y="1295"/>
                  <a:pt x="7297" y="1278"/>
                  <a:pt x="7556" y="1278"/>
                </a:cubicBezTo>
                <a:cubicBezTo>
                  <a:pt x="8022" y="1278"/>
                  <a:pt x="8481" y="1334"/>
                  <a:pt x="8942" y="1449"/>
                </a:cubicBezTo>
                <a:cubicBezTo>
                  <a:pt x="8927" y="1490"/>
                  <a:pt x="8919" y="1513"/>
                  <a:pt x="8912" y="1534"/>
                </a:cubicBezTo>
                <a:cubicBezTo>
                  <a:pt x="8695" y="2128"/>
                  <a:pt x="8480" y="2722"/>
                  <a:pt x="8265" y="3316"/>
                </a:cubicBezTo>
                <a:cubicBezTo>
                  <a:pt x="8153" y="3628"/>
                  <a:pt x="8247" y="3826"/>
                  <a:pt x="8558" y="3940"/>
                </a:cubicBezTo>
                <a:cubicBezTo>
                  <a:pt x="8980" y="4094"/>
                  <a:pt x="9400" y="4248"/>
                  <a:pt x="9823" y="4399"/>
                </a:cubicBezTo>
                <a:cubicBezTo>
                  <a:pt x="9899" y="4426"/>
                  <a:pt x="9969" y="4440"/>
                  <a:pt x="10032" y="4440"/>
                </a:cubicBezTo>
                <a:cubicBezTo>
                  <a:pt x="10210" y="4440"/>
                  <a:pt x="10340" y="4333"/>
                  <a:pt x="10417" y="4119"/>
                </a:cubicBezTo>
                <a:cubicBezTo>
                  <a:pt x="10583" y="3672"/>
                  <a:pt x="10745" y="3222"/>
                  <a:pt x="10909" y="2773"/>
                </a:cubicBezTo>
                <a:cubicBezTo>
                  <a:pt x="10949" y="2664"/>
                  <a:pt x="10991" y="2554"/>
                  <a:pt x="11034" y="2441"/>
                </a:cubicBezTo>
                <a:cubicBezTo>
                  <a:pt x="11628" y="2815"/>
                  <a:pt x="12556" y="3911"/>
                  <a:pt x="12731" y="4444"/>
                </a:cubicBezTo>
                <a:cubicBezTo>
                  <a:pt x="12692" y="4468"/>
                  <a:pt x="12652" y="4494"/>
                  <a:pt x="12612" y="4520"/>
                </a:cubicBezTo>
                <a:cubicBezTo>
                  <a:pt x="11759" y="5061"/>
                  <a:pt x="11385" y="6128"/>
                  <a:pt x="11711" y="7079"/>
                </a:cubicBezTo>
                <a:cubicBezTo>
                  <a:pt x="11772" y="7256"/>
                  <a:pt x="11886" y="7377"/>
                  <a:pt x="12067" y="7428"/>
                </a:cubicBezTo>
                <a:cubicBezTo>
                  <a:pt x="12182" y="7461"/>
                  <a:pt x="12299" y="7493"/>
                  <a:pt x="12417" y="7515"/>
                </a:cubicBezTo>
                <a:cubicBezTo>
                  <a:pt x="12532" y="7536"/>
                  <a:pt x="12646" y="7546"/>
                  <a:pt x="12760" y="7546"/>
                </a:cubicBezTo>
                <a:cubicBezTo>
                  <a:pt x="12971" y="7546"/>
                  <a:pt x="13183" y="7513"/>
                  <a:pt x="13397" y="7458"/>
                </a:cubicBezTo>
                <a:lnTo>
                  <a:pt x="13397" y="7458"/>
                </a:lnTo>
                <a:cubicBezTo>
                  <a:pt x="13393" y="7525"/>
                  <a:pt x="13392" y="7578"/>
                  <a:pt x="13386" y="7629"/>
                </a:cubicBezTo>
                <a:cubicBezTo>
                  <a:pt x="13332" y="8270"/>
                  <a:pt x="13178" y="8884"/>
                  <a:pt x="12924" y="9475"/>
                </a:cubicBezTo>
                <a:cubicBezTo>
                  <a:pt x="12900" y="9534"/>
                  <a:pt x="12867" y="9621"/>
                  <a:pt x="12892" y="9665"/>
                </a:cubicBezTo>
                <a:cubicBezTo>
                  <a:pt x="12930" y="9735"/>
                  <a:pt x="13007" y="9809"/>
                  <a:pt x="13081" y="9829"/>
                </a:cubicBezTo>
                <a:cubicBezTo>
                  <a:pt x="13097" y="9833"/>
                  <a:pt x="13113" y="9835"/>
                  <a:pt x="13127" y="9835"/>
                </a:cubicBezTo>
                <a:cubicBezTo>
                  <a:pt x="13219" y="9835"/>
                  <a:pt x="13276" y="9754"/>
                  <a:pt x="13316" y="9662"/>
                </a:cubicBezTo>
                <a:cubicBezTo>
                  <a:pt x="13630" y="8936"/>
                  <a:pt x="13808" y="8181"/>
                  <a:pt x="13832" y="7390"/>
                </a:cubicBezTo>
                <a:cubicBezTo>
                  <a:pt x="13835" y="7302"/>
                  <a:pt x="13863" y="7252"/>
                  <a:pt x="13939" y="7205"/>
                </a:cubicBezTo>
                <a:cubicBezTo>
                  <a:pt x="14350" y="6950"/>
                  <a:pt x="14644" y="6592"/>
                  <a:pt x="14813" y="6139"/>
                </a:cubicBezTo>
                <a:cubicBezTo>
                  <a:pt x="14879" y="5966"/>
                  <a:pt x="14914" y="5780"/>
                  <a:pt x="14963" y="5601"/>
                </a:cubicBezTo>
                <a:lnTo>
                  <a:pt x="14963" y="5108"/>
                </a:lnTo>
                <a:cubicBezTo>
                  <a:pt x="14927" y="4964"/>
                  <a:pt x="14892" y="4819"/>
                  <a:pt x="14855" y="4675"/>
                </a:cubicBezTo>
                <a:cubicBezTo>
                  <a:pt x="14800" y="4470"/>
                  <a:pt x="14667" y="4349"/>
                  <a:pt x="14466" y="4285"/>
                </a:cubicBezTo>
                <a:cubicBezTo>
                  <a:pt x="14242" y="4214"/>
                  <a:pt x="14018" y="4179"/>
                  <a:pt x="13794" y="4179"/>
                </a:cubicBezTo>
                <a:cubicBezTo>
                  <a:pt x="13614" y="4179"/>
                  <a:pt x="13433" y="4202"/>
                  <a:pt x="13252" y="4248"/>
                </a:cubicBezTo>
                <a:cubicBezTo>
                  <a:pt x="13230" y="4253"/>
                  <a:pt x="13212" y="4257"/>
                  <a:pt x="13195" y="4257"/>
                </a:cubicBezTo>
                <a:cubicBezTo>
                  <a:pt x="13156" y="4257"/>
                  <a:pt x="13130" y="4237"/>
                  <a:pt x="13104" y="4188"/>
                </a:cubicBezTo>
                <a:cubicBezTo>
                  <a:pt x="12652" y="3339"/>
                  <a:pt x="12037" y="2631"/>
                  <a:pt x="11265" y="2055"/>
                </a:cubicBezTo>
                <a:cubicBezTo>
                  <a:pt x="11234" y="2033"/>
                  <a:pt x="11214" y="1959"/>
                  <a:pt x="11227" y="1919"/>
                </a:cubicBezTo>
                <a:cubicBezTo>
                  <a:pt x="11271" y="1766"/>
                  <a:pt x="11333" y="1620"/>
                  <a:pt x="11383" y="1469"/>
                </a:cubicBezTo>
                <a:cubicBezTo>
                  <a:pt x="11437" y="1305"/>
                  <a:pt x="11415" y="1151"/>
                  <a:pt x="11289" y="1027"/>
                </a:cubicBezTo>
                <a:cubicBezTo>
                  <a:pt x="11242" y="981"/>
                  <a:pt x="11184" y="949"/>
                  <a:pt x="11134" y="912"/>
                </a:cubicBezTo>
                <a:cubicBezTo>
                  <a:pt x="11244" y="470"/>
                  <a:pt x="11135" y="265"/>
                  <a:pt x="10715" y="111"/>
                </a:cubicBezTo>
                <a:cubicBezTo>
                  <a:pt x="10642" y="84"/>
                  <a:pt x="10571" y="57"/>
                  <a:pt x="10497" y="33"/>
                </a:cubicBezTo>
                <a:cubicBezTo>
                  <a:pt x="10431" y="11"/>
                  <a:pt x="10365" y="0"/>
                  <a:pt x="10303" y="0"/>
                </a:cubicBezTo>
                <a:close/>
                <a:moveTo>
                  <a:pt x="3590" y="9428"/>
                </a:moveTo>
                <a:cubicBezTo>
                  <a:pt x="4094" y="9582"/>
                  <a:pt x="4580" y="9729"/>
                  <a:pt x="5073" y="9879"/>
                </a:cubicBezTo>
                <a:cubicBezTo>
                  <a:pt x="4978" y="9996"/>
                  <a:pt x="4877" y="10061"/>
                  <a:pt x="4745" y="10061"/>
                </a:cubicBezTo>
                <a:cubicBezTo>
                  <a:pt x="4707" y="10061"/>
                  <a:pt x="4668" y="10055"/>
                  <a:pt x="4626" y="10045"/>
                </a:cubicBezTo>
                <a:cubicBezTo>
                  <a:pt x="4410" y="9994"/>
                  <a:pt x="4188" y="9974"/>
                  <a:pt x="3967" y="9950"/>
                </a:cubicBezTo>
                <a:cubicBezTo>
                  <a:pt x="3814" y="9933"/>
                  <a:pt x="3720" y="9863"/>
                  <a:pt x="3681" y="9710"/>
                </a:cubicBezTo>
                <a:cubicBezTo>
                  <a:pt x="3658" y="9619"/>
                  <a:pt x="3624" y="9531"/>
                  <a:pt x="3590" y="9428"/>
                </a:cubicBezTo>
                <a:close/>
                <a:moveTo>
                  <a:pt x="11501" y="9428"/>
                </a:moveTo>
                <a:lnTo>
                  <a:pt x="11501" y="9428"/>
                </a:lnTo>
                <a:cubicBezTo>
                  <a:pt x="11453" y="9567"/>
                  <a:pt x="11426" y="9700"/>
                  <a:pt x="11359" y="9813"/>
                </a:cubicBezTo>
                <a:cubicBezTo>
                  <a:pt x="11322" y="9876"/>
                  <a:pt x="11227" y="9926"/>
                  <a:pt x="11150" y="9941"/>
                </a:cubicBezTo>
                <a:cubicBezTo>
                  <a:pt x="10890" y="9990"/>
                  <a:pt x="10625" y="10015"/>
                  <a:pt x="10365" y="10062"/>
                </a:cubicBezTo>
                <a:cubicBezTo>
                  <a:pt x="10348" y="10065"/>
                  <a:pt x="10331" y="10067"/>
                  <a:pt x="10316" y="10067"/>
                </a:cubicBezTo>
                <a:cubicBezTo>
                  <a:pt x="10183" y="10067"/>
                  <a:pt x="10110" y="9963"/>
                  <a:pt x="10006" y="9883"/>
                </a:cubicBezTo>
                <a:cubicBezTo>
                  <a:pt x="10509" y="9730"/>
                  <a:pt x="10993" y="9582"/>
                  <a:pt x="11501" y="9428"/>
                </a:cubicBezTo>
                <a:close/>
                <a:moveTo>
                  <a:pt x="7549" y="9916"/>
                </a:moveTo>
                <a:cubicBezTo>
                  <a:pt x="8153" y="9916"/>
                  <a:pt x="8756" y="9916"/>
                  <a:pt x="9360" y="9917"/>
                </a:cubicBezTo>
                <a:cubicBezTo>
                  <a:pt x="9529" y="9917"/>
                  <a:pt x="9520" y="9930"/>
                  <a:pt x="9476" y="10092"/>
                </a:cubicBezTo>
                <a:cubicBezTo>
                  <a:pt x="9398" y="10374"/>
                  <a:pt x="9241" y="10459"/>
                  <a:pt x="8959" y="10459"/>
                </a:cubicBezTo>
                <a:cubicBezTo>
                  <a:pt x="8947" y="10459"/>
                  <a:pt x="8935" y="10459"/>
                  <a:pt x="8923" y="10458"/>
                </a:cubicBezTo>
                <a:cubicBezTo>
                  <a:pt x="8470" y="10446"/>
                  <a:pt x="8017" y="10443"/>
                  <a:pt x="7564" y="10443"/>
                </a:cubicBezTo>
                <a:cubicBezTo>
                  <a:pt x="7032" y="10443"/>
                  <a:pt x="6500" y="10448"/>
                  <a:pt x="5967" y="10453"/>
                </a:cubicBezTo>
                <a:cubicBezTo>
                  <a:pt x="5965" y="10453"/>
                  <a:pt x="5963" y="10453"/>
                  <a:pt x="5960" y="10453"/>
                </a:cubicBezTo>
                <a:cubicBezTo>
                  <a:pt x="5812" y="10453"/>
                  <a:pt x="5735" y="10409"/>
                  <a:pt x="5694" y="10270"/>
                </a:cubicBezTo>
                <a:cubicBezTo>
                  <a:pt x="5674" y="10200"/>
                  <a:pt x="5636" y="10138"/>
                  <a:pt x="5607" y="10071"/>
                </a:cubicBezTo>
                <a:cubicBezTo>
                  <a:pt x="5554" y="9945"/>
                  <a:pt x="5573" y="9917"/>
                  <a:pt x="5708" y="9917"/>
                </a:cubicBezTo>
                <a:cubicBezTo>
                  <a:pt x="6322" y="9916"/>
                  <a:pt x="6935" y="9916"/>
                  <a:pt x="7549" y="9916"/>
                </a:cubicBezTo>
                <a:close/>
                <a:moveTo>
                  <a:pt x="11876" y="9718"/>
                </a:moveTo>
                <a:lnTo>
                  <a:pt x="11876" y="11028"/>
                </a:lnTo>
                <a:lnTo>
                  <a:pt x="11409" y="11028"/>
                </a:lnTo>
                <a:cubicBezTo>
                  <a:pt x="11245" y="11028"/>
                  <a:pt x="11080" y="11029"/>
                  <a:pt x="10916" y="11029"/>
                </a:cubicBezTo>
                <a:cubicBezTo>
                  <a:pt x="10834" y="11029"/>
                  <a:pt x="10753" y="11029"/>
                  <a:pt x="10671" y="11028"/>
                </a:cubicBezTo>
                <a:cubicBezTo>
                  <a:pt x="10664" y="11028"/>
                  <a:pt x="10656" y="11028"/>
                  <a:pt x="10649" y="11028"/>
                </a:cubicBezTo>
                <a:cubicBezTo>
                  <a:pt x="10377" y="11028"/>
                  <a:pt x="10134" y="11106"/>
                  <a:pt x="9959" y="11320"/>
                </a:cubicBezTo>
                <a:cubicBezTo>
                  <a:pt x="9867" y="11431"/>
                  <a:pt x="9762" y="11455"/>
                  <a:pt x="9644" y="11455"/>
                </a:cubicBezTo>
                <a:cubicBezTo>
                  <a:pt x="9593" y="11455"/>
                  <a:pt x="9540" y="11450"/>
                  <a:pt x="9484" y="11447"/>
                </a:cubicBezTo>
                <a:cubicBezTo>
                  <a:pt x="9516" y="11383"/>
                  <a:pt x="9550" y="11329"/>
                  <a:pt x="9570" y="11267"/>
                </a:cubicBezTo>
                <a:cubicBezTo>
                  <a:pt x="9605" y="11163"/>
                  <a:pt x="9633" y="11055"/>
                  <a:pt x="9658" y="10948"/>
                </a:cubicBezTo>
                <a:cubicBezTo>
                  <a:pt x="9708" y="10742"/>
                  <a:pt x="9755" y="10534"/>
                  <a:pt x="9813" y="10283"/>
                </a:cubicBezTo>
                <a:cubicBezTo>
                  <a:pt x="9976" y="10449"/>
                  <a:pt x="10141" y="10497"/>
                  <a:pt x="10311" y="10497"/>
                </a:cubicBezTo>
                <a:cubicBezTo>
                  <a:pt x="10395" y="10497"/>
                  <a:pt x="10480" y="10485"/>
                  <a:pt x="10566" y="10470"/>
                </a:cubicBezTo>
                <a:cubicBezTo>
                  <a:pt x="10779" y="10431"/>
                  <a:pt x="10996" y="10407"/>
                  <a:pt x="11211" y="10376"/>
                </a:cubicBezTo>
                <a:cubicBezTo>
                  <a:pt x="11516" y="10331"/>
                  <a:pt x="11721" y="10166"/>
                  <a:pt x="11813" y="9867"/>
                </a:cubicBezTo>
                <a:cubicBezTo>
                  <a:pt x="11825" y="9829"/>
                  <a:pt x="11843" y="9793"/>
                  <a:pt x="11876" y="9718"/>
                </a:cubicBezTo>
                <a:close/>
                <a:moveTo>
                  <a:pt x="9217" y="10894"/>
                </a:moveTo>
                <a:cubicBezTo>
                  <a:pt x="9195" y="11206"/>
                  <a:pt x="8949" y="11448"/>
                  <a:pt x="8630" y="11451"/>
                </a:cubicBezTo>
                <a:cubicBezTo>
                  <a:pt x="8268" y="11455"/>
                  <a:pt x="7906" y="11456"/>
                  <a:pt x="7543" y="11456"/>
                </a:cubicBezTo>
                <a:cubicBezTo>
                  <a:pt x="7181" y="11456"/>
                  <a:pt x="6819" y="11455"/>
                  <a:pt x="6456" y="11451"/>
                </a:cubicBezTo>
                <a:cubicBezTo>
                  <a:pt x="6138" y="11448"/>
                  <a:pt x="5895" y="11209"/>
                  <a:pt x="5869" y="10894"/>
                </a:cubicBezTo>
                <a:close/>
                <a:moveTo>
                  <a:pt x="10699" y="11461"/>
                </a:moveTo>
                <a:cubicBezTo>
                  <a:pt x="10709" y="11461"/>
                  <a:pt x="10718" y="11461"/>
                  <a:pt x="10728" y="11461"/>
                </a:cubicBezTo>
                <a:cubicBezTo>
                  <a:pt x="10889" y="11465"/>
                  <a:pt x="11050" y="11466"/>
                  <a:pt x="11214" y="11466"/>
                </a:cubicBezTo>
                <a:cubicBezTo>
                  <a:pt x="11432" y="11466"/>
                  <a:pt x="11655" y="11464"/>
                  <a:pt x="11889" y="11464"/>
                </a:cubicBezTo>
                <a:cubicBezTo>
                  <a:pt x="11882" y="11611"/>
                  <a:pt x="11887" y="11742"/>
                  <a:pt x="11865" y="11867"/>
                </a:cubicBezTo>
                <a:cubicBezTo>
                  <a:pt x="11829" y="12066"/>
                  <a:pt x="11658" y="12200"/>
                  <a:pt x="11454" y="12210"/>
                </a:cubicBezTo>
                <a:cubicBezTo>
                  <a:pt x="11438" y="12211"/>
                  <a:pt x="11422" y="12211"/>
                  <a:pt x="11406" y="12211"/>
                </a:cubicBezTo>
                <a:cubicBezTo>
                  <a:pt x="11374" y="12211"/>
                  <a:pt x="11341" y="12210"/>
                  <a:pt x="11309" y="12210"/>
                </a:cubicBezTo>
                <a:cubicBezTo>
                  <a:pt x="10061" y="12210"/>
                  <a:pt x="8812" y="12209"/>
                  <a:pt x="7564" y="12209"/>
                </a:cubicBezTo>
                <a:cubicBezTo>
                  <a:pt x="6315" y="12209"/>
                  <a:pt x="5067" y="12210"/>
                  <a:pt x="3819" y="12216"/>
                </a:cubicBezTo>
                <a:cubicBezTo>
                  <a:pt x="3816" y="12216"/>
                  <a:pt x="3814" y="12216"/>
                  <a:pt x="3811" y="12216"/>
                </a:cubicBezTo>
                <a:cubicBezTo>
                  <a:pt x="3332" y="12216"/>
                  <a:pt x="3170" y="11982"/>
                  <a:pt x="3203" y="11591"/>
                </a:cubicBezTo>
                <a:cubicBezTo>
                  <a:pt x="3205" y="11558"/>
                  <a:pt x="3207" y="11524"/>
                  <a:pt x="3208" y="11494"/>
                </a:cubicBezTo>
                <a:cubicBezTo>
                  <a:pt x="3220" y="11484"/>
                  <a:pt x="3227" y="11472"/>
                  <a:pt x="3234" y="11472"/>
                </a:cubicBezTo>
                <a:cubicBezTo>
                  <a:pt x="3480" y="11471"/>
                  <a:pt x="3726" y="11466"/>
                  <a:pt x="3973" y="11466"/>
                </a:cubicBezTo>
                <a:cubicBezTo>
                  <a:pt x="4156" y="11466"/>
                  <a:pt x="4339" y="11469"/>
                  <a:pt x="4522" y="11477"/>
                </a:cubicBezTo>
                <a:cubicBezTo>
                  <a:pt x="4631" y="11481"/>
                  <a:pt x="4761" y="11564"/>
                  <a:pt x="4839" y="11648"/>
                </a:cubicBezTo>
                <a:cubicBezTo>
                  <a:pt x="5007" y="11828"/>
                  <a:pt x="5196" y="11893"/>
                  <a:pt x="5437" y="11893"/>
                </a:cubicBezTo>
                <a:cubicBezTo>
                  <a:pt x="5439" y="11893"/>
                  <a:pt x="5442" y="11893"/>
                  <a:pt x="5445" y="11893"/>
                </a:cubicBezTo>
                <a:cubicBezTo>
                  <a:pt x="6152" y="11888"/>
                  <a:pt x="6859" y="11887"/>
                  <a:pt x="7567" y="11887"/>
                </a:cubicBezTo>
                <a:cubicBezTo>
                  <a:pt x="8274" y="11887"/>
                  <a:pt x="8982" y="11888"/>
                  <a:pt x="9690" y="11891"/>
                </a:cubicBezTo>
                <a:cubicBezTo>
                  <a:pt x="9692" y="11891"/>
                  <a:pt x="9695" y="11891"/>
                  <a:pt x="9698" y="11891"/>
                </a:cubicBezTo>
                <a:cubicBezTo>
                  <a:pt x="9906" y="11891"/>
                  <a:pt x="10080" y="11838"/>
                  <a:pt x="10214" y="11673"/>
                </a:cubicBezTo>
                <a:cubicBezTo>
                  <a:pt x="10341" y="11517"/>
                  <a:pt x="10504" y="11461"/>
                  <a:pt x="10699" y="11461"/>
                </a:cubicBezTo>
                <a:close/>
                <a:moveTo>
                  <a:pt x="11694" y="12639"/>
                </a:moveTo>
                <a:cubicBezTo>
                  <a:pt x="11694" y="12716"/>
                  <a:pt x="11694" y="12806"/>
                  <a:pt x="11694" y="12897"/>
                </a:cubicBezTo>
                <a:cubicBezTo>
                  <a:pt x="11692" y="12987"/>
                  <a:pt x="11644" y="13028"/>
                  <a:pt x="11557" y="13028"/>
                </a:cubicBezTo>
                <a:lnTo>
                  <a:pt x="10892" y="13028"/>
                </a:lnTo>
                <a:cubicBezTo>
                  <a:pt x="10795" y="13028"/>
                  <a:pt x="10752" y="12977"/>
                  <a:pt x="10754" y="12883"/>
                </a:cubicBezTo>
                <a:cubicBezTo>
                  <a:pt x="10755" y="12811"/>
                  <a:pt x="10754" y="12739"/>
                  <a:pt x="10754" y="12639"/>
                </a:cubicBezTo>
                <a:close/>
                <a:moveTo>
                  <a:pt x="4305" y="12641"/>
                </a:moveTo>
                <a:cubicBezTo>
                  <a:pt x="4321" y="12665"/>
                  <a:pt x="4325" y="12669"/>
                  <a:pt x="4326" y="12673"/>
                </a:cubicBezTo>
                <a:cubicBezTo>
                  <a:pt x="4366" y="13009"/>
                  <a:pt x="4349" y="13028"/>
                  <a:pt x="4014" y="13028"/>
                </a:cubicBezTo>
                <a:cubicBezTo>
                  <a:pt x="3929" y="13028"/>
                  <a:pt x="3844" y="13027"/>
                  <a:pt x="3758" y="13027"/>
                </a:cubicBezTo>
                <a:cubicBezTo>
                  <a:pt x="3694" y="13027"/>
                  <a:pt x="3630" y="13028"/>
                  <a:pt x="3566" y="13029"/>
                </a:cubicBezTo>
                <a:cubicBezTo>
                  <a:pt x="3562" y="13029"/>
                  <a:pt x="3559" y="13030"/>
                  <a:pt x="3555" y="13030"/>
                </a:cubicBezTo>
                <a:cubicBezTo>
                  <a:pt x="3442" y="13030"/>
                  <a:pt x="3384" y="12984"/>
                  <a:pt x="3392" y="12861"/>
                </a:cubicBezTo>
                <a:cubicBezTo>
                  <a:pt x="3396" y="12784"/>
                  <a:pt x="3392" y="12707"/>
                  <a:pt x="3392" y="12641"/>
                </a:cubicBezTo>
                <a:close/>
                <a:moveTo>
                  <a:pt x="7006" y="6606"/>
                </a:moveTo>
                <a:cubicBezTo>
                  <a:pt x="6542" y="6606"/>
                  <a:pt x="6078" y="6607"/>
                  <a:pt x="5614" y="6612"/>
                </a:cubicBezTo>
                <a:cubicBezTo>
                  <a:pt x="5202" y="6617"/>
                  <a:pt x="4846" y="6777"/>
                  <a:pt x="4536" y="7045"/>
                </a:cubicBezTo>
                <a:cubicBezTo>
                  <a:pt x="4252" y="7292"/>
                  <a:pt x="4083" y="7607"/>
                  <a:pt x="3983" y="7963"/>
                </a:cubicBezTo>
                <a:cubicBezTo>
                  <a:pt x="3959" y="8052"/>
                  <a:pt x="3920" y="8090"/>
                  <a:pt x="3829" y="8090"/>
                </a:cubicBezTo>
                <a:cubicBezTo>
                  <a:pt x="3824" y="8090"/>
                  <a:pt x="3819" y="8090"/>
                  <a:pt x="3814" y="8089"/>
                </a:cubicBezTo>
                <a:cubicBezTo>
                  <a:pt x="3725" y="8085"/>
                  <a:pt x="3637" y="8083"/>
                  <a:pt x="3548" y="8083"/>
                </a:cubicBezTo>
                <a:cubicBezTo>
                  <a:pt x="3444" y="8083"/>
                  <a:pt x="3339" y="8086"/>
                  <a:pt x="3235" y="8089"/>
                </a:cubicBezTo>
                <a:cubicBezTo>
                  <a:pt x="2960" y="8099"/>
                  <a:pt x="2767" y="8239"/>
                  <a:pt x="2673" y="8494"/>
                </a:cubicBezTo>
                <a:cubicBezTo>
                  <a:pt x="2580" y="8742"/>
                  <a:pt x="2634" y="8970"/>
                  <a:pt x="2822" y="9159"/>
                </a:cubicBezTo>
                <a:cubicBezTo>
                  <a:pt x="2852" y="9189"/>
                  <a:pt x="2891" y="9209"/>
                  <a:pt x="2928" y="9233"/>
                </a:cubicBezTo>
                <a:cubicBezTo>
                  <a:pt x="2741" y="9487"/>
                  <a:pt x="2760" y="9750"/>
                  <a:pt x="2772" y="10011"/>
                </a:cubicBezTo>
                <a:cubicBezTo>
                  <a:pt x="2779" y="10139"/>
                  <a:pt x="2870" y="10215"/>
                  <a:pt x="2988" y="10215"/>
                </a:cubicBezTo>
                <a:cubicBezTo>
                  <a:pt x="2990" y="10215"/>
                  <a:pt x="2991" y="10215"/>
                  <a:pt x="2992" y="10215"/>
                </a:cubicBezTo>
                <a:cubicBezTo>
                  <a:pt x="3113" y="10212"/>
                  <a:pt x="3193" y="10135"/>
                  <a:pt x="3200" y="10001"/>
                </a:cubicBezTo>
                <a:cubicBezTo>
                  <a:pt x="3205" y="9917"/>
                  <a:pt x="3201" y="9832"/>
                  <a:pt x="3201" y="9739"/>
                </a:cubicBezTo>
                <a:lnTo>
                  <a:pt x="3201" y="9739"/>
                </a:lnTo>
                <a:cubicBezTo>
                  <a:pt x="3220" y="9750"/>
                  <a:pt x="3232" y="9753"/>
                  <a:pt x="3235" y="9760"/>
                </a:cubicBezTo>
                <a:cubicBezTo>
                  <a:pt x="3248" y="9790"/>
                  <a:pt x="3261" y="9822"/>
                  <a:pt x="3271" y="9854"/>
                </a:cubicBezTo>
                <a:cubicBezTo>
                  <a:pt x="3366" y="10179"/>
                  <a:pt x="3591" y="10344"/>
                  <a:pt x="3922" y="10383"/>
                </a:cubicBezTo>
                <a:cubicBezTo>
                  <a:pt x="4090" y="10401"/>
                  <a:pt x="4258" y="10426"/>
                  <a:pt x="4425" y="10453"/>
                </a:cubicBezTo>
                <a:cubicBezTo>
                  <a:pt x="4551" y="10473"/>
                  <a:pt x="4677" y="10499"/>
                  <a:pt x="4800" y="10499"/>
                </a:cubicBezTo>
                <a:cubicBezTo>
                  <a:pt x="4956" y="10499"/>
                  <a:pt x="5106" y="10458"/>
                  <a:pt x="5244" y="10316"/>
                </a:cubicBezTo>
                <a:cubicBezTo>
                  <a:pt x="5308" y="10470"/>
                  <a:pt x="5403" y="10601"/>
                  <a:pt x="5412" y="10736"/>
                </a:cubicBezTo>
                <a:cubicBezTo>
                  <a:pt x="5428" y="10985"/>
                  <a:pt x="5466" y="11222"/>
                  <a:pt x="5606" y="11440"/>
                </a:cubicBezTo>
                <a:cubicBezTo>
                  <a:pt x="5548" y="11450"/>
                  <a:pt x="5493" y="11456"/>
                  <a:pt x="5442" y="11456"/>
                </a:cubicBezTo>
                <a:cubicBezTo>
                  <a:pt x="5312" y="11456"/>
                  <a:pt x="5201" y="11416"/>
                  <a:pt x="5101" y="11296"/>
                </a:cubicBezTo>
                <a:cubicBezTo>
                  <a:pt x="4939" y="11101"/>
                  <a:pt x="4705" y="11029"/>
                  <a:pt x="4453" y="11029"/>
                </a:cubicBezTo>
                <a:cubicBezTo>
                  <a:pt x="4272" y="11029"/>
                  <a:pt x="4091" y="11029"/>
                  <a:pt x="3910" y="11029"/>
                </a:cubicBezTo>
                <a:cubicBezTo>
                  <a:pt x="3729" y="11029"/>
                  <a:pt x="3547" y="11029"/>
                  <a:pt x="3366" y="11028"/>
                </a:cubicBezTo>
                <a:cubicBezTo>
                  <a:pt x="3315" y="11028"/>
                  <a:pt x="3264" y="11024"/>
                  <a:pt x="3215" y="11021"/>
                </a:cubicBezTo>
                <a:cubicBezTo>
                  <a:pt x="3182" y="10821"/>
                  <a:pt x="3112" y="10732"/>
                  <a:pt x="2994" y="10732"/>
                </a:cubicBezTo>
                <a:cubicBezTo>
                  <a:pt x="2985" y="10732"/>
                  <a:pt x="2976" y="10732"/>
                  <a:pt x="2966" y="10733"/>
                </a:cubicBezTo>
                <a:cubicBezTo>
                  <a:pt x="2829" y="10747"/>
                  <a:pt x="2768" y="10844"/>
                  <a:pt x="2768" y="11051"/>
                </a:cubicBezTo>
                <a:cubicBezTo>
                  <a:pt x="2767" y="11273"/>
                  <a:pt x="2760" y="11495"/>
                  <a:pt x="2771" y="11717"/>
                </a:cubicBezTo>
                <a:cubicBezTo>
                  <a:pt x="2778" y="11850"/>
                  <a:pt x="2785" y="12000"/>
                  <a:pt x="2848" y="12108"/>
                </a:cubicBezTo>
                <a:cubicBezTo>
                  <a:pt x="2956" y="12293"/>
                  <a:pt x="2962" y="12480"/>
                  <a:pt x="2958" y="12678"/>
                </a:cubicBezTo>
                <a:cubicBezTo>
                  <a:pt x="2956" y="12759"/>
                  <a:pt x="2956" y="12841"/>
                  <a:pt x="2958" y="12924"/>
                </a:cubicBezTo>
                <a:cubicBezTo>
                  <a:pt x="2968" y="13227"/>
                  <a:pt x="3187" y="13451"/>
                  <a:pt x="3492" y="13460"/>
                </a:cubicBezTo>
                <a:cubicBezTo>
                  <a:pt x="3615" y="13463"/>
                  <a:pt x="3738" y="13465"/>
                  <a:pt x="3861" y="13465"/>
                </a:cubicBezTo>
                <a:cubicBezTo>
                  <a:pt x="3985" y="13465"/>
                  <a:pt x="4108" y="13463"/>
                  <a:pt x="4231" y="13460"/>
                </a:cubicBezTo>
                <a:cubicBezTo>
                  <a:pt x="4537" y="13452"/>
                  <a:pt x="4754" y="13232"/>
                  <a:pt x="4767" y="12925"/>
                </a:cubicBezTo>
                <a:cubicBezTo>
                  <a:pt x="4769" y="12836"/>
                  <a:pt x="4767" y="12745"/>
                  <a:pt x="4767" y="12655"/>
                </a:cubicBezTo>
                <a:lnTo>
                  <a:pt x="10319" y="12655"/>
                </a:lnTo>
                <a:cubicBezTo>
                  <a:pt x="10319" y="12749"/>
                  <a:pt x="10316" y="12834"/>
                  <a:pt x="10319" y="12920"/>
                </a:cubicBezTo>
                <a:cubicBezTo>
                  <a:pt x="10329" y="13226"/>
                  <a:pt x="10546" y="13451"/>
                  <a:pt x="10849" y="13460"/>
                </a:cubicBezTo>
                <a:cubicBezTo>
                  <a:pt x="10980" y="13463"/>
                  <a:pt x="11111" y="13465"/>
                  <a:pt x="11243" y="13465"/>
                </a:cubicBezTo>
                <a:cubicBezTo>
                  <a:pt x="11363" y="13465"/>
                  <a:pt x="11483" y="13464"/>
                  <a:pt x="11603" y="13460"/>
                </a:cubicBezTo>
                <a:cubicBezTo>
                  <a:pt x="11899" y="13450"/>
                  <a:pt x="12117" y="13227"/>
                  <a:pt x="12127" y="12928"/>
                </a:cubicBezTo>
                <a:cubicBezTo>
                  <a:pt x="12132" y="12754"/>
                  <a:pt x="12125" y="12581"/>
                  <a:pt x="12130" y="12407"/>
                </a:cubicBezTo>
                <a:cubicBezTo>
                  <a:pt x="12131" y="12357"/>
                  <a:pt x="12142" y="12300"/>
                  <a:pt x="12168" y="12259"/>
                </a:cubicBezTo>
                <a:cubicBezTo>
                  <a:pt x="12278" y="12085"/>
                  <a:pt x="12319" y="11897"/>
                  <a:pt x="12319" y="11693"/>
                </a:cubicBezTo>
                <a:cubicBezTo>
                  <a:pt x="12318" y="11099"/>
                  <a:pt x="12316" y="10505"/>
                  <a:pt x="12319" y="9911"/>
                </a:cubicBezTo>
                <a:cubicBezTo>
                  <a:pt x="12320" y="9678"/>
                  <a:pt x="12319" y="9447"/>
                  <a:pt x="12169" y="9247"/>
                </a:cubicBezTo>
                <a:cubicBezTo>
                  <a:pt x="12199" y="9220"/>
                  <a:pt x="12221" y="9200"/>
                  <a:pt x="12242" y="9182"/>
                </a:cubicBezTo>
                <a:cubicBezTo>
                  <a:pt x="12446" y="8990"/>
                  <a:pt x="12506" y="8759"/>
                  <a:pt x="12416" y="8495"/>
                </a:cubicBezTo>
                <a:cubicBezTo>
                  <a:pt x="12329" y="8243"/>
                  <a:pt x="12107" y="8094"/>
                  <a:pt x="11825" y="8088"/>
                </a:cubicBezTo>
                <a:cubicBezTo>
                  <a:pt x="11733" y="8085"/>
                  <a:pt x="11641" y="8081"/>
                  <a:pt x="11549" y="8081"/>
                </a:cubicBezTo>
                <a:cubicBezTo>
                  <a:pt x="11486" y="8081"/>
                  <a:pt x="11424" y="8083"/>
                  <a:pt x="11362" y="8089"/>
                </a:cubicBezTo>
                <a:cubicBezTo>
                  <a:pt x="11343" y="8091"/>
                  <a:pt x="11325" y="8093"/>
                  <a:pt x="11308" y="8093"/>
                </a:cubicBezTo>
                <a:cubicBezTo>
                  <a:pt x="11176" y="8093"/>
                  <a:pt x="11117" y="8027"/>
                  <a:pt x="11073" y="7881"/>
                </a:cubicBezTo>
                <a:cubicBezTo>
                  <a:pt x="10880" y="7248"/>
                  <a:pt x="10463" y="6819"/>
                  <a:pt x="9815" y="6666"/>
                </a:cubicBezTo>
                <a:cubicBezTo>
                  <a:pt x="9537" y="6601"/>
                  <a:pt x="9239" y="6618"/>
                  <a:pt x="8952" y="6608"/>
                </a:cubicBezTo>
                <a:cubicBezTo>
                  <a:pt x="8947" y="6608"/>
                  <a:pt x="8942" y="6608"/>
                  <a:pt x="8937" y="6608"/>
                </a:cubicBezTo>
                <a:cubicBezTo>
                  <a:pt x="8784" y="6608"/>
                  <a:pt x="8700" y="6693"/>
                  <a:pt x="8700" y="6823"/>
                </a:cubicBezTo>
                <a:cubicBezTo>
                  <a:pt x="8701" y="6956"/>
                  <a:pt x="8791" y="7035"/>
                  <a:pt x="8953" y="7040"/>
                </a:cubicBezTo>
                <a:cubicBezTo>
                  <a:pt x="9118" y="7044"/>
                  <a:pt x="9282" y="7040"/>
                  <a:pt x="9446" y="7045"/>
                </a:cubicBezTo>
                <a:cubicBezTo>
                  <a:pt x="9818" y="7058"/>
                  <a:pt x="10127" y="7211"/>
                  <a:pt x="10375" y="7484"/>
                </a:cubicBezTo>
                <a:cubicBezTo>
                  <a:pt x="10665" y="7806"/>
                  <a:pt x="10709" y="8230"/>
                  <a:pt x="10868" y="8626"/>
                </a:cubicBezTo>
                <a:lnTo>
                  <a:pt x="4210" y="8626"/>
                </a:lnTo>
                <a:cubicBezTo>
                  <a:pt x="4329" y="8306"/>
                  <a:pt x="4409" y="7993"/>
                  <a:pt x="4556" y="7716"/>
                </a:cubicBezTo>
                <a:cubicBezTo>
                  <a:pt x="4804" y="7249"/>
                  <a:pt x="5224" y="7040"/>
                  <a:pt x="5751" y="7040"/>
                </a:cubicBezTo>
                <a:cubicBezTo>
                  <a:pt x="6442" y="7041"/>
                  <a:pt x="7133" y="7041"/>
                  <a:pt x="7823" y="7041"/>
                </a:cubicBezTo>
                <a:cubicBezTo>
                  <a:pt x="7843" y="7041"/>
                  <a:pt x="7862" y="7041"/>
                  <a:pt x="7881" y="7041"/>
                </a:cubicBezTo>
                <a:cubicBezTo>
                  <a:pt x="7900" y="7041"/>
                  <a:pt x="7920" y="7041"/>
                  <a:pt x="7939" y="7040"/>
                </a:cubicBezTo>
                <a:cubicBezTo>
                  <a:pt x="8093" y="7031"/>
                  <a:pt x="8180" y="6954"/>
                  <a:pt x="8181" y="6826"/>
                </a:cubicBezTo>
                <a:cubicBezTo>
                  <a:pt x="8184" y="6692"/>
                  <a:pt x="8094" y="6607"/>
                  <a:pt x="7933" y="6607"/>
                </a:cubicBezTo>
                <a:cubicBezTo>
                  <a:pt x="7624" y="6607"/>
                  <a:pt x="7315" y="6606"/>
                  <a:pt x="7006" y="660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5549;p75">
            <a:extLst>
              <a:ext uri="{FF2B5EF4-FFF2-40B4-BE49-F238E27FC236}">
                <a16:creationId xmlns:a16="http://schemas.microsoft.com/office/drawing/2014/main" id="{57D928DE-4F19-6C01-F954-495E05FC1ED2}"/>
              </a:ext>
            </a:extLst>
          </p:cNvPr>
          <p:cNvSpPr/>
          <p:nvPr/>
        </p:nvSpPr>
        <p:spPr>
          <a:xfrm>
            <a:off x="3574878" y="1472676"/>
            <a:ext cx="485442" cy="417917"/>
          </a:xfrm>
          <a:custGeom>
            <a:avLst/>
            <a:gdLst/>
            <a:ahLst/>
            <a:cxnLst/>
            <a:rect l="l" t="t" r="r" b="b"/>
            <a:pathLst>
              <a:path w="14843" h="13361" extrusionOk="0">
                <a:moveTo>
                  <a:pt x="4157" y="1117"/>
                </a:moveTo>
                <a:lnTo>
                  <a:pt x="4157" y="1804"/>
                </a:lnTo>
                <a:lnTo>
                  <a:pt x="2409" y="1804"/>
                </a:lnTo>
                <a:cubicBezTo>
                  <a:pt x="2620" y="1431"/>
                  <a:pt x="2887" y="1169"/>
                  <a:pt x="3341" y="1169"/>
                </a:cubicBezTo>
                <a:cubicBezTo>
                  <a:pt x="3346" y="1169"/>
                  <a:pt x="3351" y="1169"/>
                  <a:pt x="3356" y="1169"/>
                </a:cubicBezTo>
                <a:cubicBezTo>
                  <a:pt x="3361" y="1169"/>
                  <a:pt x="3367" y="1169"/>
                  <a:pt x="3372" y="1169"/>
                </a:cubicBezTo>
                <a:cubicBezTo>
                  <a:pt x="3630" y="1169"/>
                  <a:pt x="3889" y="1136"/>
                  <a:pt x="4157" y="1117"/>
                </a:cubicBezTo>
                <a:close/>
                <a:moveTo>
                  <a:pt x="8832" y="1778"/>
                </a:moveTo>
                <a:cubicBezTo>
                  <a:pt x="8893" y="1788"/>
                  <a:pt x="8993" y="1788"/>
                  <a:pt x="8997" y="1808"/>
                </a:cubicBezTo>
                <a:cubicBezTo>
                  <a:pt x="9017" y="1899"/>
                  <a:pt x="9020" y="1999"/>
                  <a:pt x="9003" y="2089"/>
                </a:cubicBezTo>
                <a:cubicBezTo>
                  <a:pt x="8998" y="2113"/>
                  <a:pt x="8900" y="2120"/>
                  <a:pt x="8832" y="2137"/>
                </a:cubicBezTo>
                <a:lnTo>
                  <a:pt x="8832" y="1778"/>
                </a:lnTo>
                <a:close/>
                <a:moveTo>
                  <a:pt x="5395" y="2517"/>
                </a:moveTo>
                <a:cubicBezTo>
                  <a:pt x="5306" y="2517"/>
                  <a:pt x="5217" y="2521"/>
                  <a:pt x="5128" y="2529"/>
                </a:cubicBezTo>
                <a:cubicBezTo>
                  <a:pt x="5014" y="2539"/>
                  <a:pt x="4954" y="2633"/>
                  <a:pt x="4963" y="2748"/>
                </a:cubicBezTo>
                <a:cubicBezTo>
                  <a:pt x="4971" y="2861"/>
                  <a:pt x="5038" y="2935"/>
                  <a:pt x="5157" y="2945"/>
                </a:cubicBezTo>
                <a:cubicBezTo>
                  <a:pt x="5184" y="2947"/>
                  <a:pt x="5211" y="2948"/>
                  <a:pt x="5238" y="2948"/>
                </a:cubicBezTo>
                <a:cubicBezTo>
                  <a:pt x="5293" y="2948"/>
                  <a:pt x="5348" y="2945"/>
                  <a:pt x="5403" y="2945"/>
                </a:cubicBezTo>
                <a:cubicBezTo>
                  <a:pt x="5453" y="2945"/>
                  <a:pt x="5503" y="2947"/>
                  <a:pt x="5554" y="2947"/>
                </a:cubicBezTo>
                <a:cubicBezTo>
                  <a:pt x="5585" y="2947"/>
                  <a:pt x="5617" y="2946"/>
                  <a:pt x="5648" y="2944"/>
                </a:cubicBezTo>
                <a:cubicBezTo>
                  <a:pt x="5758" y="2932"/>
                  <a:pt x="5822" y="2864"/>
                  <a:pt x="5830" y="2754"/>
                </a:cubicBezTo>
                <a:cubicBezTo>
                  <a:pt x="5840" y="2637"/>
                  <a:pt x="5788" y="2540"/>
                  <a:pt x="5674" y="2530"/>
                </a:cubicBezTo>
                <a:cubicBezTo>
                  <a:pt x="5581" y="2522"/>
                  <a:pt x="5488" y="2517"/>
                  <a:pt x="5395" y="2517"/>
                </a:cubicBezTo>
                <a:close/>
                <a:moveTo>
                  <a:pt x="1286" y="2533"/>
                </a:moveTo>
                <a:cubicBezTo>
                  <a:pt x="1173" y="2533"/>
                  <a:pt x="1091" y="2608"/>
                  <a:pt x="1071" y="2731"/>
                </a:cubicBezTo>
                <a:cubicBezTo>
                  <a:pt x="1066" y="2764"/>
                  <a:pt x="1064" y="2798"/>
                  <a:pt x="1063" y="2818"/>
                </a:cubicBezTo>
                <a:cubicBezTo>
                  <a:pt x="1061" y="3142"/>
                  <a:pt x="1278" y="3419"/>
                  <a:pt x="1573" y="3485"/>
                </a:cubicBezTo>
                <a:cubicBezTo>
                  <a:pt x="1593" y="3489"/>
                  <a:pt x="1614" y="3491"/>
                  <a:pt x="1633" y="3491"/>
                </a:cubicBezTo>
                <a:cubicBezTo>
                  <a:pt x="1735" y="3491"/>
                  <a:pt x="1820" y="3434"/>
                  <a:pt x="1849" y="3340"/>
                </a:cubicBezTo>
                <a:cubicBezTo>
                  <a:pt x="1883" y="3230"/>
                  <a:pt x="1830" y="3113"/>
                  <a:pt x="1709" y="3075"/>
                </a:cubicBezTo>
                <a:cubicBezTo>
                  <a:pt x="1551" y="3023"/>
                  <a:pt x="1489" y="2929"/>
                  <a:pt x="1501" y="2763"/>
                </a:cubicBezTo>
                <a:cubicBezTo>
                  <a:pt x="1511" y="2630"/>
                  <a:pt x="1417" y="2538"/>
                  <a:pt x="1295" y="2533"/>
                </a:cubicBezTo>
                <a:cubicBezTo>
                  <a:pt x="1292" y="2533"/>
                  <a:pt x="1289" y="2533"/>
                  <a:pt x="1286" y="2533"/>
                </a:cubicBezTo>
                <a:close/>
                <a:moveTo>
                  <a:pt x="13643" y="3096"/>
                </a:moveTo>
                <a:cubicBezTo>
                  <a:pt x="13694" y="3096"/>
                  <a:pt x="13744" y="3099"/>
                  <a:pt x="13794" y="3107"/>
                </a:cubicBezTo>
                <a:cubicBezTo>
                  <a:pt x="13961" y="3133"/>
                  <a:pt x="14031" y="3305"/>
                  <a:pt x="14081" y="3459"/>
                </a:cubicBezTo>
                <a:cubicBezTo>
                  <a:pt x="14095" y="3503"/>
                  <a:pt x="14092" y="3553"/>
                  <a:pt x="14082" y="3614"/>
                </a:cubicBezTo>
                <a:cubicBezTo>
                  <a:pt x="13867" y="3307"/>
                  <a:pt x="13531" y="3240"/>
                  <a:pt x="13210" y="3127"/>
                </a:cubicBezTo>
                <a:cubicBezTo>
                  <a:pt x="13354" y="3120"/>
                  <a:pt x="13500" y="3096"/>
                  <a:pt x="13643" y="3096"/>
                </a:cubicBezTo>
                <a:close/>
                <a:moveTo>
                  <a:pt x="9770" y="3163"/>
                </a:moveTo>
                <a:cubicBezTo>
                  <a:pt x="9762" y="3176"/>
                  <a:pt x="9755" y="3189"/>
                  <a:pt x="9748" y="3201"/>
                </a:cubicBezTo>
                <a:cubicBezTo>
                  <a:pt x="9727" y="3200"/>
                  <a:pt x="9706" y="3199"/>
                  <a:pt x="9685" y="3199"/>
                </a:cubicBezTo>
                <a:cubicBezTo>
                  <a:pt x="9593" y="3199"/>
                  <a:pt x="9508" y="3221"/>
                  <a:pt x="9461" y="3320"/>
                </a:cubicBezTo>
                <a:cubicBezTo>
                  <a:pt x="9416" y="3415"/>
                  <a:pt x="9431" y="3509"/>
                  <a:pt x="9517" y="3580"/>
                </a:cubicBezTo>
                <a:cubicBezTo>
                  <a:pt x="9564" y="3620"/>
                  <a:pt x="9653" y="3640"/>
                  <a:pt x="9742" y="3640"/>
                </a:cubicBezTo>
                <a:cubicBezTo>
                  <a:pt x="9832" y="3640"/>
                  <a:pt x="9922" y="3620"/>
                  <a:pt x="9968" y="3579"/>
                </a:cubicBezTo>
                <a:cubicBezTo>
                  <a:pt x="10052" y="3506"/>
                  <a:pt x="10081" y="3401"/>
                  <a:pt x="10017" y="3321"/>
                </a:cubicBezTo>
                <a:cubicBezTo>
                  <a:pt x="9958" y="3248"/>
                  <a:pt x="9854" y="3214"/>
                  <a:pt x="9770" y="3163"/>
                </a:cubicBezTo>
                <a:close/>
                <a:moveTo>
                  <a:pt x="5001" y="1088"/>
                </a:moveTo>
                <a:cubicBezTo>
                  <a:pt x="5066" y="1088"/>
                  <a:pt x="5130" y="1088"/>
                  <a:pt x="5194" y="1089"/>
                </a:cubicBezTo>
                <a:cubicBezTo>
                  <a:pt x="5856" y="1095"/>
                  <a:pt x="6518" y="1093"/>
                  <a:pt x="7179" y="1116"/>
                </a:cubicBezTo>
                <a:cubicBezTo>
                  <a:pt x="7367" y="1122"/>
                  <a:pt x="7558" y="1183"/>
                  <a:pt x="7738" y="1247"/>
                </a:cubicBezTo>
                <a:cubicBezTo>
                  <a:pt x="7967" y="1331"/>
                  <a:pt x="8186" y="1445"/>
                  <a:pt x="8407" y="1545"/>
                </a:cubicBezTo>
                <a:cubicBezTo>
                  <a:pt x="8396" y="1643"/>
                  <a:pt x="8387" y="1723"/>
                  <a:pt x="8376" y="1815"/>
                </a:cubicBezTo>
                <a:lnTo>
                  <a:pt x="8215" y="1815"/>
                </a:lnTo>
                <a:cubicBezTo>
                  <a:pt x="7486" y="1815"/>
                  <a:pt x="6756" y="1815"/>
                  <a:pt x="6027" y="1817"/>
                </a:cubicBezTo>
                <a:cubicBezTo>
                  <a:pt x="6006" y="1817"/>
                  <a:pt x="5983" y="1816"/>
                  <a:pt x="5960" y="1816"/>
                </a:cubicBezTo>
                <a:cubicBezTo>
                  <a:pt x="5915" y="1816"/>
                  <a:pt x="5871" y="1820"/>
                  <a:pt x="5846" y="1842"/>
                </a:cubicBezTo>
                <a:cubicBezTo>
                  <a:pt x="5785" y="1898"/>
                  <a:pt x="5715" y="1988"/>
                  <a:pt x="5722" y="2056"/>
                </a:cubicBezTo>
                <a:cubicBezTo>
                  <a:pt x="5729" y="2125"/>
                  <a:pt x="5819" y="2191"/>
                  <a:pt x="5886" y="2243"/>
                </a:cubicBezTo>
                <a:cubicBezTo>
                  <a:pt x="5900" y="2253"/>
                  <a:pt x="5920" y="2256"/>
                  <a:pt x="5942" y="2256"/>
                </a:cubicBezTo>
                <a:cubicBezTo>
                  <a:pt x="5970" y="2256"/>
                  <a:pt x="6001" y="2251"/>
                  <a:pt x="6028" y="2251"/>
                </a:cubicBezTo>
                <a:cubicBezTo>
                  <a:pt x="6397" y="2251"/>
                  <a:pt x="6767" y="2252"/>
                  <a:pt x="7136" y="2252"/>
                </a:cubicBezTo>
                <a:cubicBezTo>
                  <a:pt x="7506" y="2252"/>
                  <a:pt x="7875" y="2251"/>
                  <a:pt x="8245" y="2250"/>
                </a:cubicBezTo>
                <a:cubicBezTo>
                  <a:pt x="8249" y="2250"/>
                  <a:pt x="8253" y="2250"/>
                  <a:pt x="8257" y="2250"/>
                </a:cubicBezTo>
                <a:cubicBezTo>
                  <a:pt x="8340" y="2250"/>
                  <a:pt x="8393" y="2266"/>
                  <a:pt x="8427" y="2361"/>
                </a:cubicBezTo>
                <a:cubicBezTo>
                  <a:pt x="8483" y="2515"/>
                  <a:pt x="8627" y="2558"/>
                  <a:pt x="8786" y="2569"/>
                </a:cubicBezTo>
                <a:cubicBezTo>
                  <a:pt x="8795" y="2660"/>
                  <a:pt x="8810" y="2746"/>
                  <a:pt x="8810" y="2831"/>
                </a:cubicBezTo>
                <a:cubicBezTo>
                  <a:pt x="8813" y="3197"/>
                  <a:pt x="8812" y="3563"/>
                  <a:pt x="8812" y="3951"/>
                </a:cubicBezTo>
                <a:lnTo>
                  <a:pt x="8665" y="3951"/>
                </a:lnTo>
                <a:cubicBezTo>
                  <a:pt x="8311" y="3951"/>
                  <a:pt x="7957" y="3951"/>
                  <a:pt x="7602" y="3951"/>
                </a:cubicBezTo>
                <a:cubicBezTo>
                  <a:pt x="6894" y="3951"/>
                  <a:pt x="6186" y="3950"/>
                  <a:pt x="5477" y="3946"/>
                </a:cubicBezTo>
                <a:cubicBezTo>
                  <a:pt x="5402" y="3946"/>
                  <a:pt x="5306" y="3906"/>
                  <a:pt x="5255" y="3852"/>
                </a:cubicBezTo>
                <a:cubicBezTo>
                  <a:pt x="4836" y="3411"/>
                  <a:pt x="4675" y="2865"/>
                  <a:pt x="4627" y="2250"/>
                </a:cubicBezTo>
                <a:cubicBezTo>
                  <a:pt x="4703" y="2250"/>
                  <a:pt x="4772" y="2251"/>
                  <a:pt x="4840" y="2251"/>
                </a:cubicBezTo>
                <a:cubicBezTo>
                  <a:pt x="4874" y="2251"/>
                  <a:pt x="4907" y="2251"/>
                  <a:pt x="4940" y="2250"/>
                </a:cubicBezTo>
                <a:cubicBezTo>
                  <a:pt x="5101" y="2247"/>
                  <a:pt x="5192" y="2167"/>
                  <a:pt x="5191" y="2033"/>
                </a:cubicBezTo>
                <a:cubicBezTo>
                  <a:pt x="5191" y="1901"/>
                  <a:pt x="5098" y="1821"/>
                  <a:pt x="4937" y="1817"/>
                </a:cubicBezTo>
                <a:cubicBezTo>
                  <a:pt x="4885" y="1815"/>
                  <a:pt x="4832" y="1815"/>
                  <a:pt x="4778" y="1815"/>
                </a:cubicBezTo>
                <a:cubicBezTo>
                  <a:pt x="4724" y="1815"/>
                  <a:pt x="4669" y="1815"/>
                  <a:pt x="4611" y="1815"/>
                </a:cubicBezTo>
                <a:lnTo>
                  <a:pt x="4611" y="1089"/>
                </a:lnTo>
                <a:cubicBezTo>
                  <a:pt x="4744" y="1089"/>
                  <a:pt x="4873" y="1088"/>
                  <a:pt x="5001" y="1088"/>
                </a:cubicBezTo>
                <a:close/>
                <a:moveTo>
                  <a:pt x="3238" y="4291"/>
                </a:moveTo>
                <a:lnTo>
                  <a:pt x="3238" y="4623"/>
                </a:lnTo>
                <a:cubicBezTo>
                  <a:pt x="3222" y="4624"/>
                  <a:pt x="3207" y="4624"/>
                  <a:pt x="3191" y="4624"/>
                </a:cubicBezTo>
                <a:lnTo>
                  <a:pt x="3191" y="4293"/>
                </a:lnTo>
                <a:cubicBezTo>
                  <a:pt x="3207" y="4293"/>
                  <a:pt x="3222" y="4293"/>
                  <a:pt x="3238" y="4291"/>
                </a:cubicBezTo>
                <a:close/>
                <a:moveTo>
                  <a:pt x="2731" y="4268"/>
                </a:moveTo>
                <a:lnTo>
                  <a:pt x="2731" y="4636"/>
                </a:lnTo>
                <a:cubicBezTo>
                  <a:pt x="2624" y="4510"/>
                  <a:pt x="2622" y="4419"/>
                  <a:pt x="2731" y="4268"/>
                </a:cubicBezTo>
                <a:close/>
                <a:moveTo>
                  <a:pt x="11406" y="4151"/>
                </a:moveTo>
                <a:cubicBezTo>
                  <a:pt x="11408" y="4151"/>
                  <a:pt x="11410" y="4151"/>
                  <a:pt x="11411" y="4151"/>
                </a:cubicBezTo>
                <a:cubicBezTo>
                  <a:pt x="11582" y="4153"/>
                  <a:pt x="11713" y="4284"/>
                  <a:pt x="11715" y="4453"/>
                </a:cubicBezTo>
                <a:cubicBezTo>
                  <a:pt x="11716" y="4628"/>
                  <a:pt x="11578" y="4767"/>
                  <a:pt x="11407" y="4767"/>
                </a:cubicBezTo>
                <a:cubicBezTo>
                  <a:pt x="11406" y="4767"/>
                  <a:pt x="11405" y="4767"/>
                  <a:pt x="11404" y="4767"/>
                </a:cubicBezTo>
                <a:cubicBezTo>
                  <a:pt x="11238" y="4764"/>
                  <a:pt x="11102" y="4629"/>
                  <a:pt x="11101" y="4461"/>
                </a:cubicBezTo>
                <a:cubicBezTo>
                  <a:pt x="11099" y="4287"/>
                  <a:pt x="11232" y="4151"/>
                  <a:pt x="11406" y="4151"/>
                </a:cubicBezTo>
                <a:close/>
                <a:moveTo>
                  <a:pt x="10018" y="4395"/>
                </a:moveTo>
                <a:cubicBezTo>
                  <a:pt x="10037" y="4549"/>
                  <a:pt x="10055" y="4691"/>
                  <a:pt x="10074" y="4847"/>
                </a:cubicBezTo>
                <a:lnTo>
                  <a:pt x="4293" y="4847"/>
                </a:lnTo>
                <a:cubicBezTo>
                  <a:pt x="4310" y="4697"/>
                  <a:pt x="4328" y="4550"/>
                  <a:pt x="4345" y="4395"/>
                </a:cubicBezTo>
                <a:close/>
                <a:moveTo>
                  <a:pt x="677" y="4053"/>
                </a:moveTo>
                <a:cubicBezTo>
                  <a:pt x="754" y="4053"/>
                  <a:pt x="830" y="4053"/>
                  <a:pt x="906" y="4055"/>
                </a:cubicBezTo>
                <a:cubicBezTo>
                  <a:pt x="930" y="4056"/>
                  <a:pt x="964" y="4076"/>
                  <a:pt x="973" y="4097"/>
                </a:cubicBezTo>
                <a:cubicBezTo>
                  <a:pt x="1073" y="4319"/>
                  <a:pt x="1251" y="4388"/>
                  <a:pt x="1467" y="4388"/>
                </a:cubicBezTo>
                <a:cubicBezTo>
                  <a:pt x="1485" y="4388"/>
                  <a:pt x="1502" y="4387"/>
                  <a:pt x="1520" y="4387"/>
                </a:cubicBezTo>
                <a:cubicBezTo>
                  <a:pt x="1534" y="4387"/>
                  <a:pt x="1548" y="4392"/>
                  <a:pt x="1570" y="4397"/>
                </a:cubicBezTo>
                <a:cubicBezTo>
                  <a:pt x="1587" y="4542"/>
                  <a:pt x="1605" y="4687"/>
                  <a:pt x="1625" y="4851"/>
                </a:cubicBezTo>
                <a:lnTo>
                  <a:pt x="445" y="4851"/>
                </a:lnTo>
                <a:lnTo>
                  <a:pt x="445" y="4053"/>
                </a:lnTo>
                <a:cubicBezTo>
                  <a:pt x="523" y="4053"/>
                  <a:pt x="600" y="4053"/>
                  <a:pt x="677" y="4053"/>
                </a:cubicBezTo>
                <a:close/>
                <a:moveTo>
                  <a:pt x="11406" y="3716"/>
                </a:moveTo>
                <a:cubicBezTo>
                  <a:pt x="10993" y="3716"/>
                  <a:pt x="10665" y="4046"/>
                  <a:pt x="10665" y="4461"/>
                </a:cubicBezTo>
                <a:cubicBezTo>
                  <a:pt x="10666" y="4868"/>
                  <a:pt x="10994" y="5198"/>
                  <a:pt x="11400" y="5201"/>
                </a:cubicBezTo>
                <a:cubicBezTo>
                  <a:pt x="11403" y="5201"/>
                  <a:pt x="11405" y="5201"/>
                  <a:pt x="11408" y="5201"/>
                </a:cubicBezTo>
                <a:cubicBezTo>
                  <a:pt x="11819" y="5201"/>
                  <a:pt x="12148" y="4872"/>
                  <a:pt x="12151" y="4462"/>
                </a:cubicBezTo>
                <a:cubicBezTo>
                  <a:pt x="12152" y="4046"/>
                  <a:pt x="11824" y="3716"/>
                  <a:pt x="11409" y="3716"/>
                </a:cubicBezTo>
                <a:cubicBezTo>
                  <a:pt x="11408" y="3716"/>
                  <a:pt x="11407" y="3716"/>
                  <a:pt x="11406" y="3716"/>
                </a:cubicBezTo>
                <a:close/>
                <a:moveTo>
                  <a:pt x="2717" y="3552"/>
                </a:moveTo>
                <a:lnTo>
                  <a:pt x="2717" y="3552"/>
                </a:lnTo>
                <a:cubicBezTo>
                  <a:pt x="2758" y="3669"/>
                  <a:pt x="2748" y="3738"/>
                  <a:pt x="2624" y="3797"/>
                </a:cubicBezTo>
                <a:cubicBezTo>
                  <a:pt x="2353" y="3928"/>
                  <a:pt x="2214" y="4161"/>
                  <a:pt x="2215" y="4461"/>
                </a:cubicBezTo>
                <a:cubicBezTo>
                  <a:pt x="2217" y="4754"/>
                  <a:pt x="2352" y="4983"/>
                  <a:pt x="2617" y="5114"/>
                </a:cubicBezTo>
                <a:cubicBezTo>
                  <a:pt x="2732" y="5170"/>
                  <a:pt x="2768" y="5234"/>
                  <a:pt x="2729" y="5348"/>
                </a:cubicBezTo>
                <a:cubicBezTo>
                  <a:pt x="2409" y="5331"/>
                  <a:pt x="2074" y="4969"/>
                  <a:pt x="2028" y="4593"/>
                </a:cubicBezTo>
                <a:cubicBezTo>
                  <a:pt x="1969" y="4103"/>
                  <a:pt x="2238" y="3693"/>
                  <a:pt x="2717" y="3552"/>
                </a:cubicBezTo>
                <a:close/>
                <a:moveTo>
                  <a:pt x="3179" y="3555"/>
                </a:moveTo>
                <a:lnTo>
                  <a:pt x="3179" y="3555"/>
                </a:lnTo>
                <a:cubicBezTo>
                  <a:pt x="3605" y="3639"/>
                  <a:pt x="3914" y="4045"/>
                  <a:pt x="3899" y="4486"/>
                </a:cubicBezTo>
                <a:cubicBezTo>
                  <a:pt x="3882" y="4916"/>
                  <a:pt x="3561" y="5310"/>
                  <a:pt x="3189" y="5351"/>
                </a:cubicBezTo>
                <a:cubicBezTo>
                  <a:pt x="3155" y="5240"/>
                  <a:pt x="3178" y="5173"/>
                  <a:pt x="3296" y="5116"/>
                </a:cubicBezTo>
                <a:cubicBezTo>
                  <a:pt x="3567" y="4983"/>
                  <a:pt x="3705" y="4748"/>
                  <a:pt x="3702" y="4451"/>
                </a:cubicBezTo>
                <a:cubicBezTo>
                  <a:pt x="3699" y="4157"/>
                  <a:pt x="3561" y="3928"/>
                  <a:pt x="3296" y="3800"/>
                </a:cubicBezTo>
                <a:cubicBezTo>
                  <a:pt x="3181" y="3743"/>
                  <a:pt x="3157" y="3673"/>
                  <a:pt x="3179" y="3555"/>
                </a:cubicBezTo>
                <a:close/>
                <a:moveTo>
                  <a:pt x="11410" y="3518"/>
                </a:moveTo>
                <a:cubicBezTo>
                  <a:pt x="11411" y="3518"/>
                  <a:pt x="11412" y="3518"/>
                  <a:pt x="11413" y="3518"/>
                </a:cubicBezTo>
                <a:cubicBezTo>
                  <a:pt x="11931" y="3520"/>
                  <a:pt x="12350" y="3942"/>
                  <a:pt x="12350" y="4459"/>
                </a:cubicBezTo>
                <a:cubicBezTo>
                  <a:pt x="12349" y="4973"/>
                  <a:pt x="11923" y="5401"/>
                  <a:pt x="11409" y="5401"/>
                </a:cubicBezTo>
                <a:cubicBezTo>
                  <a:pt x="11408" y="5401"/>
                  <a:pt x="11407" y="5401"/>
                  <a:pt x="11406" y="5401"/>
                </a:cubicBezTo>
                <a:cubicBezTo>
                  <a:pt x="10889" y="5401"/>
                  <a:pt x="10463" y="4970"/>
                  <a:pt x="10466" y="4448"/>
                </a:cubicBezTo>
                <a:cubicBezTo>
                  <a:pt x="10470" y="3932"/>
                  <a:pt x="10891" y="3518"/>
                  <a:pt x="11410" y="3518"/>
                </a:cubicBezTo>
                <a:close/>
                <a:moveTo>
                  <a:pt x="7414" y="10138"/>
                </a:moveTo>
                <a:cubicBezTo>
                  <a:pt x="7437" y="10138"/>
                  <a:pt x="7460" y="10140"/>
                  <a:pt x="7483" y="10143"/>
                </a:cubicBezTo>
                <a:cubicBezTo>
                  <a:pt x="7759" y="10181"/>
                  <a:pt x="7961" y="10392"/>
                  <a:pt x="7973" y="10664"/>
                </a:cubicBezTo>
                <a:cubicBezTo>
                  <a:pt x="7977" y="10778"/>
                  <a:pt x="7974" y="10893"/>
                  <a:pt x="7974" y="11024"/>
                </a:cubicBezTo>
                <a:lnTo>
                  <a:pt x="6860" y="11024"/>
                </a:lnTo>
                <a:cubicBezTo>
                  <a:pt x="6873" y="10854"/>
                  <a:pt x="6863" y="10680"/>
                  <a:pt x="6904" y="10517"/>
                </a:cubicBezTo>
                <a:cubicBezTo>
                  <a:pt x="6961" y="10288"/>
                  <a:pt x="7186" y="10138"/>
                  <a:pt x="7414" y="10138"/>
                </a:cubicBezTo>
                <a:close/>
                <a:moveTo>
                  <a:pt x="8166" y="11472"/>
                </a:moveTo>
                <a:lnTo>
                  <a:pt x="8166" y="11750"/>
                </a:lnTo>
                <a:lnTo>
                  <a:pt x="6675" y="11750"/>
                </a:lnTo>
                <a:lnTo>
                  <a:pt x="6675" y="11472"/>
                </a:lnTo>
                <a:close/>
                <a:moveTo>
                  <a:pt x="7816" y="12205"/>
                </a:moveTo>
                <a:lnTo>
                  <a:pt x="7816" y="12532"/>
                </a:lnTo>
                <a:lnTo>
                  <a:pt x="7033" y="12532"/>
                </a:lnTo>
                <a:lnTo>
                  <a:pt x="7033" y="12205"/>
                </a:lnTo>
                <a:close/>
                <a:moveTo>
                  <a:pt x="5839" y="1"/>
                </a:moveTo>
                <a:cubicBezTo>
                  <a:pt x="4914" y="1"/>
                  <a:pt x="3990" y="29"/>
                  <a:pt x="3065" y="98"/>
                </a:cubicBezTo>
                <a:cubicBezTo>
                  <a:pt x="2548" y="136"/>
                  <a:pt x="2150" y="345"/>
                  <a:pt x="1843" y="747"/>
                </a:cubicBezTo>
                <a:cubicBezTo>
                  <a:pt x="1648" y="1003"/>
                  <a:pt x="1474" y="1277"/>
                  <a:pt x="1276" y="1532"/>
                </a:cubicBezTo>
                <a:cubicBezTo>
                  <a:pt x="1170" y="1670"/>
                  <a:pt x="1047" y="1805"/>
                  <a:pt x="903" y="1902"/>
                </a:cubicBezTo>
                <a:cubicBezTo>
                  <a:pt x="548" y="2143"/>
                  <a:pt x="309" y="2456"/>
                  <a:pt x="247" y="2881"/>
                </a:cubicBezTo>
                <a:cubicBezTo>
                  <a:pt x="214" y="3105"/>
                  <a:pt x="235" y="3335"/>
                  <a:pt x="222" y="3560"/>
                </a:cubicBezTo>
                <a:cubicBezTo>
                  <a:pt x="219" y="3620"/>
                  <a:pt x="191" y="3690"/>
                  <a:pt x="152" y="3733"/>
                </a:cubicBezTo>
                <a:cubicBezTo>
                  <a:pt x="56" y="3838"/>
                  <a:pt x="0" y="3953"/>
                  <a:pt x="1" y="4097"/>
                </a:cubicBezTo>
                <a:cubicBezTo>
                  <a:pt x="3" y="4334"/>
                  <a:pt x="0" y="4570"/>
                  <a:pt x="1" y="4807"/>
                </a:cubicBezTo>
                <a:cubicBezTo>
                  <a:pt x="4" y="5109"/>
                  <a:pt x="190" y="5291"/>
                  <a:pt x="493" y="5292"/>
                </a:cubicBezTo>
                <a:cubicBezTo>
                  <a:pt x="598" y="5293"/>
                  <a:pt x="703" y="5293"/>
                  <a:pt x="808" y="5293"/>
                </a:cubicBezTo>
                <a:cubicBezTo>
                  <a:pt x="913" y="5293"/>
                  <a:pt x="1018" y="5293"/>
                  <a:pt x="1123" y="5293"/>
                </a:cubicBezTo>
                <a:cubicBezTo>
                  <a:pt x="1333" y="5293"/>
                  <a:pt x="1543" y="5293"/>
                  <a:pt x="1754" y="5295"/>
                </a:cubicBezTo>
                <a:cubicBezTo>
                  <a:pt x="1805" y="5295"/>
                  <a:pt x="1873" y="5312"/>
                  <a:pt x="1906" y="5347"/>
                </a:cubicBezTo>
                <a:cubicBezTo>
                  <a:pt x="2115" y="5582"/>
                  <a:pt x="2370" y="5734"/>
                  <a:pt x="2677" y="5808"/>
                </a:cubicBezTo>
                <a:cubicBezTo>
                  <a:pt x="2708" y="5815"/>
                  <a:pt x="2748" y="5852"/>
                  <a:pt x="2758" y="5884"/>
                </a:cubicBezTo>
                <a:cubicBezTo>
                  <a:pt x="2979" y="6579"/>
                  <a:pt x="3348" y="6851"/>
                  <a:pt x="4080" y="6851"/>
                </a:cubicBezTo>
                <a:lnTo>
                  <a:pt x="11934" y="6851"/>
                </a:lnTo>
                <a:cubicBezTo>
                  <a:pt x="11959" y="6851"/>
                  <a:pt x="11984" y="6851"/>
                  <a:pt x="12009" y="6851"/>
                </a:cubicBezTo>
                <a:cubicBezTo>
                  <a:pt x="12047" y="6851"/>
                  <a:pt x="12085" y="6851"/>
                  <a:pt x="12122" y="6854"/>
                </a:cubicBezTo>
                <a:cubicBezTo>
                  <a:pt x="12460" y="6874"/>
                  <a:pt x="12752" y="7156"/>
                  <a:pt x="12787" y="7492"/>
                </a:cubicBezTo>
                <a:cubicBezTo>
                  <a:pt x="12839" y="7966"/>
                  <a:pt x="12505" y="8329"/>
                  <a:pt x="12011" y="8329"/>
                </a:cubicBezTo>
                <a:cubicBezTo>
                  <a:pt x="11410" y="8331"/>
                  <a:pt x="10808" y="8331"/>
                  <a:pt x="10207" y="8331"/>
                </a:cubicBezTo>
                <a:cubicBezTo>
                  <a:pt x="9606" y="8331"/>
                  <a:pt x="9004" y="8331"/>
                  <a:pt x="8403" y="8331"/>
                </a:cubicBezTo>
                <a:cubicBezTo>
                  <a:pt x="8401" y="8331"/>
                  <a:pt x="8399" y="8331"/>
                  <a:pt x="8398" y="8331"/>
                </a:cubicBezTo>
                <a:cubicBezTo>
                  <a:pt x="7990" y="8331"/>
                  <a:pt x="7664" y="8499"/>
                  <a:pt x="7423" y="8827"/>
                </a:cubicBezTo>
                <a:cubicBezTo>
                  <a:pt x="7255" y="9053"/>
                  <a:pt x="7202" y="9314"/>
                  <a:pt x="7202" y="9591"/>
                </a:cubicBezTo>
                <a:cubicBezTo>
                  <a:pt x="7202" y="9643"/>
                  <a:pt x="7174" y="9728"/>
                  <a:pt x="7138" y="9742"/>
                </a:cubicBezTo>
                <a:cubicBezTo>
                  <a:pt x="6614" y="9936"/>
                  <a:pt x="6406" y="10324"/>
                  <a:pt x="6434" y="10862"/>
                </a:cubicBezTo>
                <a:cubicBezTo>
                  <a:pt x="6441" y="10979"/>
                  <a:pt x="6434" y="11079"/>
                  <a:pt x="6326" y="11166"/>
                </a:cubicBezTo>
                <a:cubicBezTo>
                  <a:pt x="6269" y="11211"/>
                  <a:pt x="6251" y="11318"/>
                  <a:pt x="6236" y="11401"/>
                </a:cubicBezTo>
                <a:cubicBezTo>
                  <a:pt x="6222" y="11485"/>
                  <a:pt x="6238" y="11574"/>
                  <a:pt x="6232" y="11660"/>
                </a:cubicBezTo>
                <a:cubicBezTo>
                  <a:pt x="6211" y="11933"/>
                  <a:pt x="6273" y="12151"/>
                  <a:pt x="6588" y="12205"/>
                </a:cubicBezTo>
                <a:lnTo>
                  <a:pt x="6588" y="12362"/>
                </a:lnTo>
                <a:cubicBezTo>
                  <a:pt x="6588" y="12618"/>
                  <a:pt x="6585" y="12873"/>
                  <a:pt x="6591" y="13130"/>
                </a:cubicBezTo>
                <a:cubicBezTo>
                  <a:pt x="6594" y="13269"/>
                  <a:pt x="6682" y="13356"/>
                  <a:pt x="6802" y="13361"/>
                </a:cubicBezTo>
                <a:cubicBezTo>
                  <a:pt x="6804" y="13361"/>
                  <a:pt x="6806" y="13361"/>
                  <a:pt x="6808" y="13361"/>
                </a:cubicBezTo>
                <a:cubicBezTo>
                  <a:pt x="6929" y="13361"/>
                  <a:pt x="7011" y="13276"/>
                  <a:pt x="7023" y="13141"/>
                </a:cubicBezTo>
                <a:cubicBezTo>
                  <a:pt x="7025" y="13091"/>
                  <a:pt x="7028" y="13040"/>
                  <a:pt x="7031" y="12992"/>
                </a:cubicBezTo>
                <a:lnTo>
                  <a:pt x="7815" y="12992"/>
                </a:lnTo>
                <a:cubicBezTo>
                  <a:pt x="7817" y="13056"/>
                  <a:pt x="7819" y="13108"/>
                  <a:pt x="7823" y="13160"/>
                </a:cubicBezTo>
                <a:cubicBezTo>
                  <a:pt x="7835" y="13278"/>
                  <a:pt x="7902" y="13348"/>
                  <a:pt x="8017" y="13358"/>
                </a:cubicBezTo>
                <a:cubicBezTo>
                  <a:pt x="8025" y="13358"/>
                  <a:pt x="8034" y="13359"/>
                  <a:pt x="8042" y="13359"/>
                </a:cubicBezTo>
                <a:cubicBezTo>
                  <a:pt x="8151" y="13359"/>
                  <a:pt x="8222" y="13295"/>
                  <a:pt x="8246" y="13183"/>
                </a:cubicBezTo>
                <a:cubicBezTo>
                  <a:pt x="8258" y="13127"/>
                  <a:pt x="8255" y="13067"/>
                  <a:pt x="8256" y="13010"/>
                </a:cubicBezTo>
                <a:cubicBezTo>
                  <a:pt x="8256" y="12741"/>
                  <a:pt x="8256" y="12470"/>
                  <a:pt x="8256" y="12227"/>
                </a:cubicBezTo>
                <a:cubicBezTo>
                  <a:pt x="8355" y="12173"/>
                  <a:pt x="8440" y="12143"/>
                  <a:pt x="8501" y="12087"/>
                </a:cubicBezTo>
                <a:cubicBezTo>
                  <a:pt x="8674" y="11929"/>
                  <a:pt x="8658" y="11292"/>
                  <a:pt x="8493" y="11123"/>
                </a:cubicBezTo>
                <a:cubicBezTo>
                  <a:pt x="8450" y="11079"/>
                  <a:pt x="8427" y="11006"/>
                  <a:pt x="8413" y="10943"/>
                </a:cubicBezTo>
                <a:cubicBezTo>
                  <a:pt x="8399" y="10883"/>
                  <a:pt x="8410" y="10818"/>
                  <a:pt x="8410" y="10755"/>
                </a:cubicBezTo>
                <a:cubicBezTo>
                  <a:pt x="8409" y="10261"/>
                  <a:pt x="8186" y="9935"/>
                  <a:pt x="7729" y="9751"/>
                </a:cubicBezTo>
                <a:cubicBezTo>
                  <a:pt x="7695" y="9738"/>
                  <a:pt x="7652" y="9704"/>
                  <a:pt x="7645" y="9673"/>
                </a:cubicBezTo>
                <a:cubicBezTo>
                  <a:pt x="7544" y="9238"/>
                  <a:pt x="7892" y="8782"/>
                  <a:pt x="8337" y="8768"/>
                </a:cubicBezTo>
                <a:cubicBezTo>
                  <a:pt x="8449" y="8764"/>
                  <a:pt x="8560" y="8763"/>
                  <a:pt x="8672" y="8763"/>
                </a:cubicBezTo>
                <a:cubicBezTo>
                  <a:pt x="8831" y="8763"/>
                  <a:pt x="8990" y="8765"/>
                  <a:pt x="9149" y="8765"/>
                </a:cubicBezTo>
                <a:cubicBezTo>
                  <a:pt x="9726" y="8765"/>
                  <a:pt x="10303" y="8767"/>
                  <a:pt x="10880" y="8767"/>
                </a:cubicBezTo>
                <a:cubicBezTo>
                  <a:pt x="11265" y="8767"/>
                  <a:pt x="11649" y="8766"/>
                  <a:pt x="12034" y="8764"/>
                </a:cubicBezTo>
                <a:cubicBezTo>
                  <a:pt x="12837" y="8758"/>
                  <a:pt x="13394" y="8035"/>
                  <a:pt x="13189" y="7272"/>
                </a:cubicBezTo>
                <a:cubicBezTo>
                  <a:pt x="13048" y="6757"/>
                  <a:pt x="12588" y="6416"/>
                  <a:pt x="12018" y="6416"/>
                </a:cubicBezTo>
                <a:cubicBezTo>
                  <a:pt x="9367" y="6415"/>
                  <a:pt x="6715" y="6415"/>
                  <a:pt x="4063" y="6415"/>
                </a:cubicBezTo>
                <a:cubicBezTo>
                  <a:pt x="4033" y="6415"/>
                  <a:pt x="4004" y="6415"/>
                  <a:pt x="3975" y="6415"/>
                </a:cubicBezTo>
                <a:cubicBezTo>
                  <a:pt x="3946" y="6415"/>
                  <a:pt x="3917" y="6415"/>
                  <a:pt x="3889" y="6414"/>
                </a:cubicBezTo>
                <a:cubicBezTo>
                  <a:pt x="3533" y="6388"/>
                  <a:pt x="3255" y="6149"/>
                  <a:pt x="3204" y="5815"/>
                </a:cubicBezTo>
                <a:cubicBezTo>
                  <a:pt x="3497" y="5751"/>
                  <a:pt x="3759" y="5623"/>
                  <a:pt x="3960" y="5395"/>
                </a:cubicBezTo>
                <a:cubicBezTo>
                  <a:pt x="4031" y="5315"/>
                  <a:pt x="4103" y="5291"/>
                  <a:pt x="4202" y="5291"/>
                </a:cubicBezTo>
                <a:cubicBezTo>
                  <a:pt x="4205" y="5291"/>
                  <a:pt x="4208" y="5291"/>
                  <a:pt x="4211" y="5291"/>
                </a:cubicBezTo>
                <a:cubicBezTo>
                  <a:pt x="5033" y="5292"/>
                  <a:pt x="5855" y="5292"/>
                  <a:pt x="6677" y="5292"/>
                </a:cubicBezTo>
                <a:cubicBezTo>
                  <a:pt x="7840" y="5292"/>
                  <a:pt x="9003" y="5291"/>
                  <a:pt x="10166" y="5290"/>
                </a:cubicBezTo>
                <a:cubicBezTo>
                  <a:pt x="10266" y="5290"/>
                  <a:pt x="10333" y="5315"/>
                  <a:pt x="10403" y="5391"/>
                </a:cubicBezTo>
                <a:cubicBezTo>
                  <a:pt x="10680" y="5686"/>
                  <a:pt x="11049" y="5843"/>
                  <a:pt x="11415" y="5843"/>
                </a:cubicBezTo>
                <a:cubicBezTo>
                  <a:pt x="11704" y="5843"/>
                  <a:pt x="11992" y="5745"/>
                  <a:pt x="12232" y="5540"/>
                </a:cubicBezTo>
                <a:cubicBezTo>
                  <a:pt x="12437" y="5366"/>
                  <a:pt x="12629" y="5284"/>
                  <a:pt x="12868" y="5284"/>
                </a:cubicBezTo>
                <a:cubicBezTo>
                  <a:pt x="12899" y="5284"/>
                  <a:pt x="12931" y="5285"/>
                  <a:pt x="12964" y="5288"/>
                </a:cubicBezTo>
                <a:cubicBezTo>
                  <a:pt x="12974" y="5289"/>
                  <a:pt x="12983" y="5290"/>
                  <a:pt x="12993" y="5290"/>
                </a:cubicBezTo>
                <a:cubicBezTo>
                  <a:pt x="13124" y="5290"/>
                  <a:pt x="13203" y="5198"/>
                  <a:pt x="13205" y="5079"/>
                </a:cubicBezTo>
                <a:cubicBezTo>
                  <a:pt x="13206" y="4953"/>
                  <a:pt x="13114" y="4867"/>
                  <a:pt x="12967" y="4858"/>
                </a:cubicBezTo>
                <a:cubicBezTo>
                  <a:pt x="12942" y="4857"/>
                  <a:pt x="12916" y="4857"/>
                  <a:pt x="12891" y="4857"/>
                </a:cubicBezTo>
                <a:cubicBezTo>
                  <a:pt x="12840" y="4857"/>
                  <a:pt x="12789" y="4858"/>
                  <a:pt x="12739" y="4858"/>
                </a:cubicBezTo>
                <a:cubicBezTo>
                  <a:pt x="12760" y="4691"/>
                  <a:pt x="12780" y="4540"/>
                  <a:pt x="12800" y="4385"/>
                </a:cubicBezTo>
                <a:cubicBezTo>
                  <a:pt x="12908" y="4385"/>
                  <a:pt x="13012" y="4383"/>
                  <a:pt x="13116" y="4383"/>
                </a:cubicBezTo>
                <a:cubicBezTo>
                  <a:pt x="13168" y="4383"/>
                  <a:pt x="13219" y="4384"/>
                  <a:pt x="13270" y="4385"/>
                </a:cubicBezTo>
                <a:cubicBezTo>
                  <a:pt x="13278" y="4385"/>
                  <a:pt x="13285" y="4385"/>
                  <a:pt x="13292" y="4385"/>
                </a:cubicBezTo>
                <a:cubicBezTo>
                  <a:pt x="13487" y="4385"/>
                  <a:pt x="13640" y="4312"/>
                  <a:pt x="13745" y="4139"/>
                </a:cubicBezTo>
                <a:cubicBezTo>
                  <a:pt x="13766" y="4104"/>
                  <a:pt x="13803" y="4059"/>
                  <a:pt x="13834" y="4057"/>
                </a:cubicBezTo>
                <a:cubicBezTo>
                  <a:pt x="13928" y="4053"/>
                  <a:pt x="14022" y="4052"/>
                  <a:pt x="14117" y="4052"/>
                </a:cubicBezTo>
                <a:cubicBezTo>
                  <a:pt x="14212" y="4052"/>
                  <a:pt x="14309" y="4053"/>
                  <a:pt x="14408" y="4053"/>
                </a:cubicBezTo>
                <a:lnTo>
                  <a:pt x="14408" y="4461"/>
                </a:lnTo>
                <a:lnTo>
                  <a:pt x="14408" y="4858"/>
                </a:lnTo>
                <a:cubicBezTo>
                  <a:pt x="14311" y="4858"/>
                  <a:pt x="14220" y="4856"/>
                  <a:pt x="14132" y="4856"/>
                </a:cubicBezTo>
                <a:cubicBezTo>
                  <a:pt x="14073" y="4856"/>
                  <a:pt x="14015" y="4857"/>
                  <a:pt x="13957" y="4859"/>
                </a:cubicBezTo>
                <a:cubicBezTo>
                  <a:pt x="13813" y="4864"/>
                  <a:pt x="13718" y="4956"/>
                  <a:pt x="13719" y="5079"/>
                </a:cubicBezTo>
                <a:cubicBezTo>
                  <a:pt x="13719" y="5203"/>
                  <a:pt x="13814" y="5288"/>
                  <a:pt x="13961" y="5291"/>
                </a:cubicBezTo>
                <a:cubicBezTo>
                  <a:pt x="13978" y="5292"/>
                  <a:pt x="13994" y="5292"/>
                  <a:pt x="14011" y="5292"/>
                </a:cubicBezTo>
                <a:cubicBezTo>
                  <a:pt x="14063" y="5292"/>
                  <a:pt x="14115" y="5290"/>
                  <a:pt x="14167" y="5290"/>
                </a:cubicBezTo>
                <a:cubicBezTo>
                  <a:pt x="14205" y="5290"/>
                  <a:pt x="14243" y="5291"/>
                  <a:pt x="14280" y="5294"/>
                </a:cubicBezTo>
                <a:cubicBezTo>
                  <a:pt x="14303" y="5296"/>
                  <a:pt x="14325" y="5297"/>
                  <a:pt x="14346" y="5297"/>
                </a:cubicBezTo>
                <a:cubicBezTo>
                  <a:pt x="14588" y="5297"/>
                  <a:pt x="14751" y="5179"/>
                  <a:pt x="14843" y="4941"/>
                </a:cubicBezTo>
                <a:lnTo>
                  <a:pt x="14843" y="3955"/>
                </a:lnTo>
                <a:cubicBezTo>
                  <a:pt x="14755" y="3858"/>
                  <a:pt x="14665" y="3763"/>
                  <a:pt x="14581" y="3661"/>
                </a:cubicBezTo>
                <a:cubicBezTo>
                  <a:pt x="14555" y="3632"/>
                  <a:pt x="14538" y="3589"/>
                  <a:pt x="14534" y="3549"/>
                </a:cubicBezTo>
                <a:cubicBezTo>
                  <a:pt x="14490" y="3096"/>
                  <a:pt x="14250" y="2791"/>
                  <a:pt x="13833" y="2622"/>
                </a:cubicBezTo>
                <a:cubicBezTo>
                  <a:pt x="12985" y="2277"/>
                  <a:pt x="12107" y="2038"/>
                  <a:pt x="11215" y="1844"/>
                </a:cubicBezTo>
                <a:cubicBezTo>
                  <a:pt x="10864" y="1767"/>
                  <a:pt x="10554" y="1643"/>
                  <a:pt x="10262" y="1429"/>
                </a:cubicBezTo>
                <a:cubicBezTo>
                  <a:pt x="9937" y="1189"/>
                  <a:pt x="9582" y="988"/>
                  <a:pt x="9239" y="773"/>
                </a:cubicBezTo>
                <a:cubicBezTo>
                  <a:pt x="9195" y="745"/>
                  <a:pt x="9148" y="730"/>
                  <a:pt x="9103" y="730"/>
                </a:cubicBezTo>
                <a:cubicBezTo>
                  <a:pt x="9050" y="730"/>
                  <a:pt x="9001" y="752"/>
                  <a:pt x="8966" y="803"/>
                </a:cubicBezTo>
                <a:cubicBezTo>
                  <a:pt x="8923" y="864"/>
                  <a:pt x="8913" y="964"/>
                  <a:pt x="8924" y="1039"/>
                </a:cubicBezTo>
                <a:cubicBezTo>
                  <a:pt x="8933" y="1088"/>
                  <a:pt x="9003" y="1132"/>
                  <a:pt x="9052" y="1166"/>
                </a:cubicBezTo>
                <a:cubicBezTo>
                  <a:pt x="9507" y="1466"/>
                  <a:pt x="9963" y="1767"/>
                  <a:pt x="10420" y="2063"/>
                </a:cubicBezTo>
                <a:cubicBezTo>
                  <a:pt x="10480" y="2102"/>
                  <a:pt x="10547" y="2136"/>
                  <a:pt x="10615" y="2153"/>
                </a:cubicBezTo>
                <a:cubicBezTo>
                  <a:pt x="11111" y="2274"/>
                  <a:pt x="11609" y="2388"/>
                  <a:pt x="12105" y="2511"/>
                </a:cubicBezTo>
                <a:cubicBezTo>
                  <a:pt x="12312" y="2562"/>
                  <a:pt x="12514" y="2627"/>
                  <a:pt x="12718" y="2686"/>
                </a:cubicBezTo>
                <a:cubicBezTo>
                  <a:pt x="12693" y="2713"/>
                  <a:pt x="12676" y="2717"/>
                  <a:pt x="12656" y="2718"/>
                </a:cubicBezTo>
                <a:cubicBezTo>
                  <a:pt x="12497" y="2727"/>
                  <a:pt x="12374" y="2793"/>
                  <a:pt x="12332" y="2955"/>
                </a:cubicBezTo>
                <a:cubicBezTo>
                  <a:pt x="12287" y="3119"/>
                  <a:pt x="12361" y="3248"/>
                  <a:pt x="12500" y="3321"/>
                </a:cubicBezTo>
                <a:cubicBezTo>
                  <a:pt x="12689" y="3419"/>
                  <a:pt x="12890" y="3501"/>
                  <a:pt x="13092" y="3577"/>
                </a:cubicBezTo>
                <a:cubicBezTo>
                  <a:pt x="13228" y="3627"/>
                  <a:pt x="13371" y="3656"/>
                  <a:pt x="13521" y="3697"/>
                </a:cubicBezTo>
                <a:cubicBezTo>
                  <a:pt x="13337" y="3951"/>
                  <a:pt x="13337" y="3951"/>
                  <a:pt x="13057" y="3951"/>
                </a:cubicBezTo>
                <a:cubicBezTo>
                  <a:pt x="13004" y="3951"/>
                  <a:pt x="12951" y="3953"/>
                  <a:pt x="12898" y="3953"/>
                </a:cubicBezTo>
                <a:cubicBezTo>
                  <a:pt x="12859" y="3953"/>
                  <a:pt x="12820" y="3952"/>
                  <a:pt x="12782" y="3946"/>
                </a:cubicBezTo>
                <a:cubicBezTo>
                  <a:pt x="12735" y="3941"/>
                  <a:pt x="12673" y="3905"/>
                  <a:pt x="12652" y="3867"/>
                </a:cubicBezTo>
                <a:cubicBezTo>
                  <a:pt x="12387" y="3365"/>
                  <a:pt x="11978" y="3087"/>
                  <a:pt x="11409" y="3087"/>
                </a:cubicBezTo>
                <a:cubicBezTo>
                  <a:pt x="11407" y="3087"/>
                  <a:pt x="11406" y="3087"/>
                  <a:pt x="11404" y="3087"/>
                </a:cubicBezTo>
                <a:cubicBezTo>
                  <a:pt x="10838" y="3087"/>
                  <a:pt x="10429" y="3365"/>
                  <a:pt x="10165" y="3865"/>
                </a:cubicBezTo>
                <a:cubicBezTo>
                  <a:pt x="10148" y="3898"/>
                  <a:pt x="10109" y="3945"/>
                  <a:pt x="10080" y="3946"/>
                </a:cubicBezTo>
                <a:cubicBezTo>
                  <a:pt x="9943" y="3949"/>
                  <a:pt x="9807" y="3950"/>
                  <a:pt x="9669" y="3950"/>
                </a:cubicBezTo>
                <a:cubicBezTo>
                  <a:pt x="9530" y="3950"/>
                  <a:pt x="9390" y="3949"/>
                  <a:pt x="9246" y="3949"/>
                </a:cubicBezTo>
                <a:cubicBezTo>
                  <a:pt x="9246" y="3569"/>
                  <a:pt x="9255" y="3207"/>
                  <a:pt x="9243" y="2845"/>
                </a:cubicBezTo>
                <a:cubicBezTo>
                  <a:pt x="9238" y="2656"/>
                  <a:pt x="9231" y="2495"/>
                  <a:pt x="9370" y="2320"/>
                </a:cubicBezTo>
                <a:cubicBezTo>
                  <a:pt x="9464" y="2203"/>
                  <a:pt x="9444" y="1982"/>
                  <a:pt x="9447" y="1808"/>
                </a:cubicBezTo>
                <a:cubicBezTo>
                  <a:pt x="9453" y="1587"/>
                  <a:pt x="9296" y="1421"/>
                  <a:pt x="9082" y="1360"/>
                </a:cubicBezTo>
                <a:cubicBezTo>
                  <a:pt x="8947" y="1321"/>
                  <a:pt x="8815" y="1266"/>
                  <a:pt x="8685" y="1207"/>
                </a:cubicBezTo>
                <a:cubicBezTo>
                  <a:pt x="8535" y="1140"/>
                  <a:pt x="8393" y="1056"/>
                  <a:pt x="8245" y="989"/>
                </a:cubicBezTo>
                <a:cubicBezTo>
                  <a:pt x="7906" y="837"/>
                  <a:pt x="7565" y="687"/>
                  <a:pt x="7184" y="674"/>
                </a:cubicBezTo>
                <a:cubicBezTo>
                  <a:pt x="6743" y="660"/>
                  <a:pt x="6303" y="653"/>
                  <a:pt x="5863" y="653"/>
                </a:cubicBezTo>
                <a:cubicBezTo>
                  <a:pt x="5024" y="653"/>
                  <a:pt x="4185" y="679"/>
                  <a:pt x="3346" y="731"/>
                </a:cubicBezTo>
                <a:cubicBezTo>
                  <a:pt x="2838" y="763"/>
                  <a:pt x="2446" y="955"/>
                  <a:pt x="2165" y="1377"/>
                </a:cubicBezTo>
                <a:cubicBezTo>
                  <a:pt x="2117" y="1449"/>
                  <a:pt x="2068" y="1521"/>
                  <a:pt x="2016" y="1590"/>
                </a:cubicBezTo>
                <a:cubicBezTo>
                  <a:pt x="1907" y="1733"/>
                  <a:pt x="1869" y="1885"/>
                  <a:pt x="1957" y="2049"/>
                </a:cubicBezTo>
                <a:cubicBezTo>
                  <a:pt x="2041" y="2206"/>
                  <a:pt x="2181" y="2253"/>
                  <a:pt x="2351" y="2253"/>
                </a:cubicBezTo>
                <a:cubicBezTo>
                  <a:pt x="2354" y="2253"/>
                  <a:pt x="2356" y="2253"/>
                  <a:pt x="2359" y="2253"/>
                </a:cubicBezTo>
                <a:cubicBezTo>
                  <a:pt x="2597" y="2251"/>
                  <a:pt x="2835" y="2250"/>
                  <a:pt x="3073" y="2250"/>
                </a:cubicBezTo>
                <a:cubicBezTo>
                  <a:pt x="3391" y="2250"/>
                  <a:pt x="3708" y="2251"/>
                  <a:pt x="4026" y="2251"/>
                </a:cubicBezTo>
                <a:cubicBezTo>
                  <a:pt x="4077" y="2251"/>
                  <a:pt x="4128" y="2256"/>
                  <a:pt x="4189" y="2258"/>
                </a:cubicBezTo>
                <a:cubicBezTo>
                  <a:pt x="4228" y="2871"/>
                  <a:pt x="4393" y="3432"/>
                  <a:pt x="4755" y="3951"/>
                </a:cubicBezTo>
                <a:cubicBezTo>
                  <a:pt x="4665" y="3951"/>
                  <a:pt x="4587" y="3948"/>
                  <a:pt x="4514" y="3948"/>
                </a:cubicBezTo>
                <a:cubicBezTo>
                  <a:pt x="4468" y="3948"/>
                  <a:pt x="4424" y="3949"/>
                  <a:pt x="4380" y="3952"/>
                </a:cubicBezTo>
                <a:cubicBezTo>
                  <a:pt x="4372" y="3953"/>
                  <a:pt x="4365" y="3953"/>
                  <a:pt x="4357" y="3953"/>
                </a:cubicBezTo>
                <a:cubicBezTo>
                  <a:pt x="4273" y="3953"/>
                  <a:pt x="4224" y="3922"/>
                  <a:pt x="4181" y="3835"/>
                </a:cubicBezTo>
                <a:cubicBezTo>
                  <a:pt x="3963" y="3411"/>
                  <a:pt x="3608" y="3166"/>
                  <a:pt x="3138" y="3095"/>
                </a:cubicBezTo>
                <a:cubicBezTo>
                  <a:pt x="3050" y="3082"/>
                  <a:pt x="2994" y="3056"/>
                  <a:pt x="2939" y="2982"/>
                </a:cubicBezTo>
                <a:cubicBezTo>
                  <a:pt x="2694" y="2655"/>
                  <a:pt x="2362" y="2507"/>
                  <a:pt x="1967" y="2507"/>
                </a:cubicBezTo>
                <a:cubicBezTo>
                  <a:pt x="1941" y="2507"/>
                  <a:pt x="1916" y="2508"/>
                  <a:pt x="1890" y="2509"/>
                </a:cubicBezTo>
                <a:cubicBezTo>
                  <a:pt x="1756" y="2515"/>
                  <a:pt x="1667" y="2607"/>
                  <a:pt x="1668" y="2728"/>
                </a:cubicBezTo>
                <a:cubicBezTo>
                  <a:pt x="1670" y="2850"/>
                  <a:pt x="1759" y="2934"/>
                  <a:pt x="1896" y="2942"/>
                </a:cubicBezTo>
                <a:cubicBezTo>
                  <a:pt x="1908" y="2943"/>
                  <a:pt x="1920" y="2943"/>
                  <a:pt x="1932" y="2943"/>
                </a:cubicBezTo>
                <a:cubicBezTo>
                  <a:pt x="1953" y="2943"/>
                  <a:pt x="1975" y="2942"/>
                  <a:pt x="1996" y="2942"/>
                </a:cubicBezTo>
                <a:cubicBezTo>
                  <a:pt x="2016" y="2942"/>
                  <a:pt x="2035" y="2943"/>
                  <a:pt x="2054" y="2945"/>
                </a:cubicBezTo>
                <a:cubicBezTo>
                  <a:pt x="2224" y="2965"/>
                  <a:pt x="2379" y="3015"/>
                  <a:pt x="2501" y="3152"/>
                </a:cubicBezTo>
                <a:cubicBezTo>
                  <a:pt x="2058" y="3369"/>
                  <a:pt x="1932" y="3486"/>
                  <a:pt x="1712" y="3878"/>
                </a:cubicBezTo>
                <a:cubicBezTo>
                  <a:pt x="1683" y="3931"/>
                  <a:pt x="1610" y="3958"/>
                  <a:pt x="1536" y="3958"/>
                </a:cubicBezTo>
                <a:cubicBezTo>
                  <a:pt x="1461" y="3958"/>
                  <a:pt x="1384" y="3930"/>
                  <a:pt x="1353" y="3874"/>
                </a:cubicBezTo>
                <a:cubicBezTo>
                  <a:pt x="1258" y="3699"/>
                  <a:pt x="1110" y="3622"/>
                  <a:pt x="916" y="3619"/>
                </a:cubicBezTo>
                <a:cubicBezTo>
                  <a:pt x="835" y="3617"/>
                  <a:pt x="755" y="3617"/>
                  <a:pt x="661" y="3617"/>
                </a:cubicBezTo>
                <a:cubicBezTo>
                  <a:pt x="661" y="3445"/>
                  <a:pt x="660" y="3291"/>
                  <a:pt x="661" y="3139"/>
                </a:cubicBezTo>
                <a:cubicBezTo>
                  <a:pt x="661" y="2754"/>
                  <a:pt x="822" y="2459"/>
                  <a:pt x="1158" y="2266"/>
                </a:cubicBezTo>
                <a:cubicBezTo>
                  <a:pt x="1359" y="2150"/>
                  <a:pt x="1509" y="1986"/>
                  <a:pt x="1635" y="1793"/>
                </a:cubicBezTo>
                <a:cubicBezTo>
                  <a:pt x="1803" y="1533"/>
                  <a:pt x="1984" y="1284"/>
                  <a:pt x="2168" y="1035"/>
                </a:cubicBezTo>
                <a:cubicBezTo>
                  <a:pt x="2405" y="713"/>
                  <a:pt x="2717" y="542"/>
                  <a:pt x="3127" y="532"/>
                </a:cubicBezTo>
                <a:cubicBezTo>
                  <a:pt x="4121" y="508"/>
                  <a:pt x="5115" y="462"/>
                  <a:pt x="6110" y="435"/>
                </a:cubicBezTo>
                <a:cubicBezTo>
                  <a:pt x="6186" y="433"/>
                  <a:pt x="6262" y="432"/>
                  <a:pt x="6338" y="432"/>
                </a:cubicBezTo>
                <a:cubicBezTo>
                  <a:pt x="6619" y="432"/>
                  <a:pt x="6901" y="444"/>
                  <a:pt x="7182" y="452"/>
                </a:cubicBezTo>
                <a:cubicBezTo>
                  <a:pt x="7531" y="461"/>
                  <a:pt x="7850" y="586"/>
                  <a:pt x="8169" y="713"/>
                </a:cubicBezTo>
                <a:cubicBezTo>
                  <a:pt x="8204" y="727"/>
                  <a:pt x="8238" y="734"/>
                  <a:pt x="8271" y="734"/>
                </a:cubicBezTo>
                <a:cubicBezTo>
                  <a:pt x="8356" y="734"/>
                  <a:pt x="8428" y="687"/>
                  <a:pt x="8463" y="609"/>
                </a:cubicBezTo>
                <a:cubicBezTo>
                  <a:pt x="8513" y="498"/>
                  <a:pt x="8470" y="377"/>
                  <a:pt x="8346" y="321"/>
                </a:cubicBezTo>
                <a:cubicBezTo>
                  <a:pt x="7997" y="164"/>
                  <a:pt x="7637" y="31"/>
                  <a:pt x="7251" y="21"/>
                </a:cubicBezTo>
                <a:cubicBezTo>
                  <a:pt x="6780" y="8"/>
                  <a:pt x="6310" y="1"/>
                  <a:pt x="583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5499;p75">
            <a:extLst>
              <a:ext uri="{FF2B5EF4-FFF2-40B4-BE49-F238E27FC236}">
                <a16:creationId xmlns:a16="http://schemas.microsoft.com/office/drawing/2014/main" id="{EC029CBB-24A4-4BA8-0B68-AE286400394E}"/>
              </a:ext>
            </a:extLst>
          </p:cNvPr>
          <p:cNvSpPr/>
          <p:nvPr/>
        </p:nvSpPr>
        <p:spPr>
          <a:xfrm>
            <a:off x="2295106" y="2820541"/>
            <a:ext cx="445639" cy="368913"/>
          </a:xfrm>
          <a:custGeom>
            <a:avLst/>
            <a:gdLst/>
            <a:ahLst/>
            <a:cxnLst/>
            <a:rect l="l" t="t" r="r" b="b"/>
            <a:pathLst>
              <a:path w="14928" h="12288" extrusionOk="0">
                <a:moveTo>
                  <a:pt x="12709" y="437"/>
                </a:moveTo>
                <a:cubicBezTo>
                  <a:pt x="12926" y="437"/>
                  <a:pt x="12926" y="437"/>
                  <a:pt x="12926" y="654"/>
                </a:cubicBezTo>
                <a:lnTo>
                  <a:pt x="12926" y="809"/>
                </a:lnTo>
                <a:lnTo>
                  <a:pt x="10944" y="809"/>
                </a:lnTo>
                <a:cubicBezTo>
                  <a:pt x="10934" y="796"/>
                  <a:pt x="10926" y="789"/>
                  <a:pt x="10925" y="782"/>
                </a:cubicBezTo>
                <a:cubicBezTo>
                  <a:pt x="10895" y="437"/>
                  <a:pt x="10895" y="437"/>
                  <a:pt x="11235" y="437"/>
                </a:cubicBezTo>
                <a:close/>
                <a:moveTo>
                  <a:pt x="12547" y="1259"/>
                </a:moveTo>
                <a:cubicBezTo>
                  <a:pt x="12550" y="1291"/>
                  <a:pt x="12556" y="1319"/>
                  <a:pt x="12557" y="1346"/>
                </a:cubicBezTo>
                <a:cubicBezTo>
                  <a:pt x="12557" y="1470"/>
                  <a:pt x="12557" y="1595"/>
                  <a:pt x="12557" y="1728"/>
                </a:cubicBezTo>
                <a:lnTo>
                  <a:pt x="11288" y="1728"/>
                </a:lnTo>
                <a:lnTo>
                  <a:pt x="11288" y="1259"/>
                </a:lnTo>
                <a:close/>
                <a:moveTo>
                  <a:pt x="10832" y="1261"/>
                </a:moveTo>
                <a:lnTo>
                  <a:pt x="10832" y="1738"/>
                </a:lnTo>
                <a:cubicBezTo>
                  <a:pt x="10795" y="1738"/>
                  <a:pt x="10764" y="1737"/>
                  <a:pt x="10734" y="1737"/>
                </a:cubicBezTo>
                <a:cubicBezTo>
                  <a:pt x="10719" y="1737"/>
                  <a:pt x="10705" y="1737"/>
                  <a:pt x="10691" y="1738"/>
                </a:cubicBezTo>
                <a:cubicBezTo>
                  <a:pt x="10688" y="1738"/>
                  <a:pt x="10684" y="1738"/>
                  <a:pt x="10681" y="1738"/>
                </a:cubicBezTo>
                <a:cubicBezTo>
                  <a:pt x="10611" y="1738"/>
                  <a:pt x="10573" y="1707"/>
                  <a:pt x="10574" y="1630"/>
                </a:cubicBezTo>
                <a:cubicBezTo>
                  <a:pt x="10577" y="1510"/>
                  <a:pt x="10576" y="1390"/>
                  <a:pt x="10576" y="1261"/>
                </a:cubicBezTo>
                <a:close/>
                <a:moveTo>
                  <a:pt x="13269" y="1255"/>
                </a:moveTo>
                <a:cubicBezTo>
                  <a:pt x="13269" y="1387"/>
                  <a:pt x="13286" y="1518"/>
                  <a:pt x="13265" y="1644"/>
                </a:cubicBezTo>
                <a:cubicBezTo>
                  <a:pt x="13251" y="1726"/>
                  <a:pt x="13211" y="1744"/>
                  <a:pt x="13161" y="1744"/>
                </a:cubicBezTo>
                <a:cubicBezTo>
                  <a:pt x="13122" y="1744"/>
                  <a:pt x="13078" y="1733"/>
                  <a:pt x="13036" y="1733"/>
                </a:cubicBezTo>
                <a:cubicBezTo>
                  <a:pt x="13024" y="1733"/>
                  <a:pt x="13012" y="1734"/>
                  <a:pt x="13000" y="1736"/>
                </a:cubicBezTo>
                <a:cubicBezTo>
                  <a:pt x="13000" y="1571"/>
                  <a:pt x="13000" y="1419"/>
                  <a:pt x="13000" y="1255"/>
                </a:cubicBezTo>
                <a:close/>
                <a:moveTo>
                  <a:pt x="10306" y="3164"/>
                </a:moveTo>
                <a:cubicBezTo>
                  <a:pt x="10178" y="3164"/>
                  <a:pt x="10111" y="3250"/>
                  <a:pt x="10076" y="3461"/>
                </a:cubicBezTo>
                <a:cubicBezTo>
                  <a:pt x="9870" y="3489"/>
                  <a:pt x="9795" y="3545"/>
                  <a:pt x="9789" y="3675"/>
                </a:cubicBezTo>
                <a:cubicBezTo>
                  <a:pt x="9782" y="3813"/>
                  <a:pt x="9856" y="3876"/>
                  <a:pt x="10084" y="3924"/>
                </a:cubicBezTo>
                <a:cubicBezTo>
                  <a:pt x="10088" y="4061"/>
                  <a:pt x="10121" y="4185"/>
                  <a:pt x="10286" y="4205"/>
                </a:cubicBezTo>
                <a:cubicBezTo>
                  <a:pt x="10299" y="4207"/>
                  <a:pt x="10312" y="4208"/>
                  <a:pt x="10323" y="4208"/>
                </a:cubicBezTo>
                <a:cubicBezTo>
                  <a:pt x="10431" y="4208"/>
                  <a:pt x="10484" y="4132"/>
                  <a:pt x="10547" y="3912"/>
                </a:cubicBezTo>
                <a:cubicBezTo>
                  <a:pt x="10688" y="3907"/>
                  <a:pt x="10806" y="3866"/>
                  <a:pt x="10829" y="3705"/>
                </a:cubicBezTo>
                <a:cubicBezTo>
                  <a:pt x="10846" y="3581"/>
                  <a:pt x="10776" y="3523"/>
                  <a:pt x="10531" y="3447"/>
                </a:cubicBezTo>
                <a:cubicBezTo>
                  <a:pt x="10510" y="3255"/>
                  <a:pt x="10440" y="3165"/>
                  <a:pt x="10309" y="3164"/>
                </a:cubicBezTo>
                <a:cubicBezTo>
                  <a:pt x="10308" y="3164"/>
                  <a:pt x="10307" y="3164"/>
                  <a:pt x="10306" y="3164"/>
                </a:cubicBezTo>
                <a:close/>
                <a:moveTo>
                  <a:pt x="1188" y="4466"/>
                </a:moveTo>
                <a:cubicBezTo>
                  <a:pt x="1277" y="4466"/>
                  <a:pt x="1366" y="4468"/>
                  <a:pt x="1455" y="4473"/>
                </a:cubicBezTo>
                <a:cubicBezTo>
                  <a:pt x="1489" y="4474"/>
                  <a:pt x="1544" y="4523"/>
                  <a:pt x="1550" y="4557"/>
                </a:cubicBezTo>
                <a:cubicBezTo>
                  <a:pt x="1563" y="4649"/>
                  <a:pt x="1554" y="4746"/>
                  <a:pt x="1554" y="4857"/>
                </a:cubicBezTo>
                <a:lnTo>
                  <a:pt x="562" y="4857"/>
                </a:lnTo>
                <a:cubicBezTo>
                  <a:pt x="590" y="4641"/>
                  <a:pt x="750" y="4483"/>
                  <a:pt x="962" y="4471"/>
                </a:cubicBezTo>
                <a:cubicBezTo>
                  <a:pt x="1037" y="4467"/>
                  <a:pt x="1112" y="4466"/>
                  <a:pt x="1188" y="4466"/>
                </a:cubicBezTo>
                <a:close/>
                <a:moveTo>
                  <a:pt x="10140" y="1249"/>
                </a:moveTo>
                <a:cubicBezTo>
                  <a:pt x="10140" y="1389"/>
                  <a:pt x="10138" y="1517"/>
                  <a:pt x="10140" y="1645"/>
                </a:cubicBezTo>
                <a:cubicBezTo>
                  <a:pt x="10145" y="1961"/>
                  <a:pt x="10353" y="2171"/>
                  <a:pt x="10671" y="2172"/>
                </a:cubicBezTo>
                <a:cubicBezTo>
                  <a:pt x="11086" y="2173"/>
                  <a:pt x="11501" y="2173"/>
                  <a:pt x="11917" y="2173"/>
                </a:cubicBezTo>
                <a:cubicBezTo>
                  <a:pt x="12332" y="2173"/>
                  <a:pt x="12748" y="2173"/>
                  <a:pt x="13164" y="2172"/>
                </a:cubicBezTo>
                <a:cubicBezTo>
                  <a:pt x="13486" y="2171"/>
                  <a:pt x="13697" y="1961"/>
                  <a:pt x="13704" y="1638"/>
                </a:cubicBezTo>
                <a:cubicBezTo>
                  <a:pt x="13706" y="1513"/>
                  <a:pt x="13705" y="1389"/>
                  <a:pt x="13705" y="1256"/>
                </a:cubicBezTo>
                <a:cubicBezTo>
                  <a:pt x="13807" y="1256"/>
                  <a:pt x="13903" y="1252"/>
                  <a:pt x="13996" y="1252"/>
                </a:cubicBezTo>
                <a:cubicBezTo>
                  <a:pt x="14058" y="1252"/>
                  <a:pt x="14119" y="1254"/>
                  <a:pt x="14179" y="1261"/>
                </a:cubicBezTo>
                <a:cubicBezTo>
                  <a:pt x="14363" y="1279"/>
                  <a:pt x="14490" y="1420"/>
                  <a:pt x="14490" y="1605"/>
                </a:cubicBezTo>
                <a:cubicBezTo>
                  <a:pt x="14493" y="2605"/>
                  <a:pt x="14490" y="3605"/>
                  <a:pt x="14489" y="4605"/>
                </a:cubicBezTo>
                <a:cubicBezTo>
                  <a:pt x="14489" y="4610"/>
                  <a:pt x="14484" y="4614"/>
                  <a:pt x="14477" y="4627"/>
                </a:cubicBezTo>
                <a:lnTo>
                  <a:pt x="9346" y="4627"/>
                </a:lnTo>
                <a:cubicBezTo>
                  <a:pt x="9346" y="4548"/>
                  <a:pt x="9350" y="4467"/>
                  <a:pt x="9346" y="4389"/>
                </a:cubicBezTo>
                <a:cubicBezTo>
                  <a:pt x="9338" y="4249"/>
                  <a:pt x="9255" y="4161"/>
                  <a:pt x="9134" y="4158"/>
                </a:cubicBezTo>
                <a:cubicBezTo>
                  <a:pt x="9132" y="4158"/>
                  <a:pt x="9130" y="4158"/>
                  <a:pt x="9128" y="4158"/>
                </a:cubicBezTo>
                <a:cubicBezTo>
                  <a:pt x="9007" y="4158"/>
                  <a:pt x="8919" y="4249"/>
                  <a:pt x="8915" y="4393"/>
                </a:cubicBezTo>
                <a:cubicBezTo>
                  <a:pt x="8910" y="4625"/>
                  <a:pt x="8913" y="4857"/>
                  <a:pt x="8913" y="5088"/>
                </a:cubicBezTo>
                <a:lnTo>
                  <a:pt x="8913" y="5252"/>
                </a:lnTo>
                <a:lnTo>
                  <a:pt x="2572" y="5252"/>
                </a:lnTo>
                <a:cubicBezTo>
                  <a:pt x="2744" y="4845"/>
                  <a:pt x="2876" y="4447"/>
                  <a:pt x="3076" y="4088"/>
                </a:cubicBezTo>
                <a:cubicBezTo>
                  <a:pt x="3365" y="3568"/>
                  <a:pt x="3844" y="3296"/>
                  <a:pt x="4436" y="3292"/>
                </a:cubicBezTo>
                <a:cubicBezTo>
                  <a:pt x="5106" y="3285"/>
                  <a:pt x="5775" y="3284"/>
                  <a:pt x="6445" y="3284"/>
                </a:cubicBezTo>
                <a:cubicBezTo>
                  <a:pt x="7249" y="3284"/>
                  <a:pt x="8053" y="3286"/>
                  <a:pt x="8856" y="3286"/>
                </a:cubicBezTo>
                <a:cubicBezTo>
                  <a:pt x="8866" y="3286"/>
                  <a:pt x="8875" y="3291"/>
                  <a:pt x="8899" y="3296"/>
                </a:cubicBezTo>
                <a:cubicBezTo>
                  <a:pt x="8905" y="3346"/>
                  <a:pt x="8910" y="3402"/>
                  <a:pt x="8919" y="3457"/>
                </a:cubicBezTo>
                <a:cubicBezTo>
                  <a:pt x="8937" y="3575"/>
                  <a:pt x="9014" y="3639"/>
                  <a:pt x="9127" y="3641"/>
                </a:cubicBezTo>
                <a:cubicBezTo>
                  <a:pt x="9128" y="3641"/>
                  <a:pt x="9129" y="3641"/>
                  <a:pt x="9131" y="3641"/>
                </a:cubicBezTo>
                <a:cubicBezTo>
                  <a:pt x="9241" y="3641"/>
                  <a:pt x="9319" y="3578"/>
                  <a:pt x="9339" y="3463"/>
                </a:cubicBezTo>
                <a:cubicBezTo>
                  <a:pt x="9348" y="3412"/>
                  <a:pt x="9348" y="3357"/>
                  <a:pt x="9348" y="3303"/>
                </a:cubicBezTo>
                <a:cubicBezTo>
                  <a:pt x="9348" y="2820"/>
                  <a:pt x="9348" y="2338"/>
                  <a:pt x="9348" y="1855"/>
                </a:cubicBezTo>
                <a:cubicBezTo>
                  <a:pt x="9348" y="1320"/>
                  <a:pt x="9420" y="1249"/>
                  <a:pt x="9962" y="1249"/>
                </a:cubicBezTo>
                <a:close/>
                <a:moveTo>
                  <a:pt x="10310" y="5603"/>
                </a:moveTo>
                <a:cubicBezTo>
                  <a:pt x="10221" y="5603"/>
                  <a:pt x="10132" y="5606"/>
                  <a:pt x="10044" y="5615"/>
                </a:cubicBezTo>
                <a:cubicBezTo>
                  <a:pt x="9930" y="5625"/>
                  <a:pt x="9870" y="5715"/>
                  <a:pt x="9878" y="5833"/>
                </a:cubicBezTo>
                <a:cubicBezTo>
                  <a:pt x="9883" y="5950"/>
                  <a:pt x="9949" y="6021"/>
                  <a:pt x="10067" y="6033"/>
                </a:cubicBezTo>
                <a:cubicBezTo>
                  <a:pt x="10096" y="6035"/>
                  <a:pt x="10125" y="6036"/>
                  <a:pt x="10155" y="6036"/>
                </a:cubicBezTo>
                <a:cubicBezTo>
                  <a:pt x="10203" y="6036"/>
                  <a:pt x="10250" y="6034"/>
                  <a:pt x="10298" y="6034"/>
                </a:cubicBezTo>
                <a:cubicBezTo>
                  <a:pt x="10353" y="6034"/>
                  <a:pt x="10408" y="6037"/>
                  <a:pt x="10463" y="6037"/>
                </a:cubicBezTo>
                <a:cubicBezTo>
                  <a:pt x="10490" y="6037"/>
                  <a:pt x="10517" y="6036"/>
                  <a:pt x="10544" y="6034"/>
                </a:cubicBezTo>
                <a:cubicBezTo>
                  <a:pt x="10670" y="6024"/>
                  <a:pt x="10738" y="5944"/>
                  <a:pt x="10742" y="5825"/>
                </a:cubicBezTo>
                <a:cubicBezTo>
                  <a:pt x="10745" y="5711"/>
                  <a:pt x="10678" y="5621"/>
                  <a:pt x="10564" y="5612"/>
                </a:cubicBezTo>
                <a:cubicBezTo>
                  <a:pt x="10480" y="5606"/>
                  <a:pt x="10395" y="5603"/>
                  <a:pt x="10310" y="5603"/>
                </a:cubicBezTo>
                <a:close/>
                <a:moveTo>
                  <a:pt x="13567" y="6072"/>
                </a:moveTo>
                <a:lnTo>
                  <a:pt x="13567" y="6335"/>
                </a:lnTo>
                <a:lnTo>
                  <a:pt x="13080" y="6335"/>
                </a:lnTo>
                <a:lnTo>
                  <a:pt x="13080" y="6072"/>
                </a:lnTo>
                <a:close/>
                <a:moveTo>
                  <a:pt x="8905" y="5695"/>
                </a:moveTo>
                <a:lnTo>
                  <a:pt x="8905" y="6467"/>
                </a:lnTo>
                <a:lnTo>
                  <a:pt x="8610" y="6467"/>
                </a:lnTo>
                <a:cubicBezTo>
                  <a:pt x="7951" y="6467"/>
                  <a:pt x="7292" y="6468"/>
                  <a:pt x="6633" y="6468"/>
                </a:cubicBezTo>
                <a:cubicBezTo>
                  <a:pt x="5973" y="6468"/>
                  <a:pt x="5314" y="6467"/>
                  <a:pt x="4655" y="6464"/>
                </a:cubicBezTo>
                <a:cubicBezTo>
                  <a:pt x="4514" y="6463"/>
                  <a:pt x="4371" y="6421"/>
                  <a:pt x="4234" y="6382"/>
                </a:cubicBezTo>
                <a:cubicBezTo>
                  <a:pt x="3628" y="6202"/>
                  <a:pt x="3024" y="6017"/>
                  <a:pt x="2422" y="5833"/>
                </a:cubicBezTo>
                <a:cubicBezTo>
                  <a:pt x="2376" y="5819"/>
                  <a:pt x="2334" y="5799"/>
                  <a:pt x="2291" y="5780"/>
                </a:cubicBezTo>
                <a:cubicBezTo>
                  <a:pt x="2289" y="5768"/>
                  <a:pt x="2288" y="5753"/>
                  <a:pt x="2287" y="5739"/>
                </a:cubicBezTo>
                <a:cubicBezTo>
                  <a:pt x="2369" y="5725"/>
                  <a:pt x="2452" y="5696"/>
                  <a:pt x="2534" y="5696"/>
                </a:cubicBezTo>
                <a:cubicBezTo>
                  <a:pt x="4254" y="5695"/>
                  <a:pt x="5973" y="5695"/>
                  <a:pt x="7691" y="5695"/>
                </a:cubicBezTo>
                <a:close/>
                <a:moveTo>
                  <a:pt x="13565" y="6783"/>
                </a:moveTo>
                <a:lnTo>
                  <a:pt x="13565" y="7037"/>
                </a:lnTo>
                <a:lnTo>
                  <a:pt x="13083" y="7037"/>
                </a:lnTo>
                <a:lnTo>
                  <a:pt x="13083" y="6783"/>
                </a:lnTo>
                <a:close/>
                <a:moveTo>
                  <a:pt x="1794" y="6100"/>
                </a:moveTo>
                <a:cubicBezTo>
                  <a:pt x="2628" y="6357"/>
                  <a:pt x="3460" y="6615"/>
                  <a:pt x="4298" y="6874"/>
                </a:cubicBezTo>
                <a:cubicBezTo>
                  <a:pt x="4115" y="7027"/>
                  <a:pt x="3916" y="7150"/>
                  <a:pt x="3678" y="7150"/>
                </a:cubicBezTo>
                <a:cubicBezTo>
                  <a:pt x="3656" y="7150"/>
                  <a:pt x="3634" y="7149"/>
                  <a:pt x="3611" y="7146"/>
                </a:cubicBezTo>
                <a:cubicBezTo>
                  <a:pt x="3026" y="7088"/>
                  <a:pt x="2443" y="7013"/>
                  <a:pt x="1859" y="6944"/>
                </a:cubicBezTo>
                <a:cubicBezTo>
                  <a:pt x="1841" y="6943"/>
                  <a:pt x="1822" y="6934"/>
                  <a:pt x="1794" y="6924"/>
                </a:cubicBezTo>
                <a:cubicBezTo>
                  <a:pt x="1794" y="6639"/>
                  <a:pt x="1794" y="6366"/>
                  <a:pt x="1794" y="6100"/>
                </a:cubicBezTo>
                <a:close/>
                <a:moveTo>
                  <a:pt x="13570" y="7490"/>
                </a:moveTo>
                <a:lnTo>
                  <a:pt x="13570" y="7748"/>
                </a:lnTo>
                <a:lnTo>
                  <a:pt x="13077" y="7748"/>
                </a:lnTo>
                <a:lnTo>
                  <a:pt x="13077" y="7490"/>
                </a:lnTo>
                <a:close/>
                <a:moveTo>
                  <a:pt x="1354" y="6242"/>
                </a:moveTo>
                <a:cubicBezTo>
                  <a:pt x="1354" y="6496"/>
                  <a:pt x="1352" y="6719"/>
                  <a:pt x="1355" y="6943"/>
                </a:cubicBezTo>
                <a:cubicBezTo>
                  <a:pt x="1356" y="7201"/>
                  <a:pt x="1479" y="7336"/>
                  <a:pt x="1733" y="7366"/>
                </a:cubicBezTo>
                <a:cubicBezTo>
                  <a:pt x="1848" y="7380"/>
                  <a:pt x="1963" y="7396"/>
                  <a:pt x="2077" y="7409"/>
                </a:cubicBezTo>
                <a:cubicBezTo>
                  <a:pt x="2557" y="7464"/>
                  <a:pt x="3037" y="7520"/>
                  <a:pt x="3516" y="7574"/>
                </a:cubicBezTo>
                <a:cubicBezTo>
                  <a:pt x="3566" y="7580"/>
                  <a:pt x="3614" y="7582"/>
                  <a:pt x="3663" y="7582"/>
                </a:cubicBezTo>
                <a:cubicBezTo>
                  <a:pt x="3911" y="7582"/>
                  <a:pt x="4142" y="7507"/>
                  <a:pt x="4356" y="7367"/>
                </a:cubicBezTo>
                <a:cubicBezTo>
                  <a:pt x="4433" y="7317"/>
                  <a:pt x="4516" y="7275"/>
                  <a:pt x="4584" y="7215"/>
                </a:cubicBezTo>
                <a:cubicBezTo>
                  <a:pt x="4684" y="7131"/>
                  <a:pt x="4775" y="7034"/>
                  <a:pt x="4905" y="6909"/>
                </a:cubicBezTo>
                <a:lnTo>
                  <a:pt x="8903" y="6909"/>
                </a:lnTo>
                <a:lnTo>
                  <a:pt x="8903" y="7651"/>
                </a:lnTo>
                <a:cubicBezTo>
                  <a:pt x="8842" y="7631"/>
                  <a:pt x="8785" y="7617"/>
                  <a:pt x="8729" y="7594"/>
                </a:cubicBezTo>
                <a:cubicBezTo>
                  <a:pt x="8618" y="7548"/>
                  <a:pt x="8511" y="7525"/>
                  <a:pt x="8409" y="7525"/>
                </a:cubicBezTo>
                <a:cubicBezTo>
                  <a:pt x="8221" y="7525"/>
                  <a:pt x="8051" y="7605"/>
                  <a:pt x="7905" y="7776"/>
                </a:cubicBezTo>
                <a:cubicBezTo>
                  <a:pt x="7806" y="7891"/>
                  <a:pt x="7695" y="7919"/>
                  <a:pt x="7550" y="7919"/>
                </a:cubicBezTo>
                <a:cubicBezTo>
                  <a:pt x="6298" y="7916"/>
                  <a:pt x="5046" y="7915"/>
                  <a:pt x="3794" y="7915"/>
                </a:cubicBezTo>
                <a:cubicBezTo>
                  <a:pt x="2959" y="7915"/>
                  <a:pt x="2124" y="7916"/>
                  <a:pt x="1290" y="7916"/>
                </a:cubicBezTo>
                <a:lnTo>
                  <a:pt x="1097" y="7916"/>
                </a:lnTo>
                <a:lnTo>
                  <a:pt x="1097" y="7594"/>
                </a:lnTo>
                <a:cubicBezTo>
                  <a:pt x="1097" y="7299"/>
                  <a:pt x="1097" y="7004"/>
                  <a:pt x="1099" y="6711"/>
                </a:cubicBezTo>
                <a:cubicBezTo>
                  <a:pt x="1099" y="6524"/>
                  <a:pt x="1174" y="6377"/>
                  <a:pt x="1354" y="6242"/>
                </a:cubicBezTo>
                <a:close/>
                <a:moveTo>
                  <a:pt x="13568" y="8203"/>
                </a:moveTo>
                <a:lnTo>
                  <a:pt x="13568" y="8457"/>
                </a:lnTo>
                <a:lnTo>
                  <a:pt x="13075" y="8457"/>
                </a:lnTo>
                <a:lnTo>
                  <a:pt x="13075" y="8203"/>
                </a:lnTo>
                <a:close/>
                <a:moveTo>
                  <a:pt x="13326" y="5628"/>
                </a:moveTo>
                <a:cubicBezTo>
                  <a:pt x="13227" y="5628"/>
                  <a:pt x="13128" y="5629"/>
                  <a:pt x="13030" y="5631"/>
                </a:cubicBezTo>
                <a:cubicBezTo>
                  <a:pt x="12779" y="5637"/>
                  <a:pt x="12638" y="5780"/>
                  <a:pt x="12637" y="6033"/>
                </a:cubicBezTo>
                <a:cubicBezTo>
                  <a:pt x="12635" y="6383"/>
                  <a:pt x="12635" y="6733"/>
                  <a:pt x="12637" y="7084"/>
                </a:cubicBezTo>
                <a:cubicBezTo>
                  <a:pt x="12638" y="7149"/>
                  <a:pt x="12660" y="7216"/>
                  <a:pt x="12658" y="7283"/>
                </a:cubicBezTo>
                <a:cubicBezTo>
                  <a:pt x="12652" y="7699"/>
                  <a:pt x="12640" y="8117"/>
                  <a:pt x="12638" y="8534"/>
                </a:cubicBezTo>
                <a:cubicBezTo>
                  <a:pt x="12638" y="8748"/>
                  <a:pt x="12789" y="8890"/>
                  <a:pt x="13006" y="8899"/>
                </a:cubicBezTo>
                <a:cubicBezTo>
                  <a:pt x="13051" y="8900"/>
                  <a:pt x="13097" y="8901"/>
                  <a:pt x="13142" y="8901"/>
                </a:cubicBezTo>
                <a:cubicBezTo>
                  <a:pt x="13203" y="8901"/>
                  <a:pt x="13264" y="8900"/>
                  <a:pt x="13325" y="8900"/>
                </a:cubicBezTo>
                <a:lnTo>
                  <a:pt x="13527" y="8900"/>
                </a:lnTo>
                <a:cubicBezTo>
                  <a:pt x="13896" y="8900"/>
                  <a:pt x="14014" y="8783"/>
                  <a:pt x="14011" y="8416"/>
                </a:cubicBezTo>
                <a:cubicBezTo>
                  <a:pt x="14008" y="8027"/>
                  <a:pt x="13994" y="7638"/>
                  <a:pt x="13994" y="7248"/>
                </a:cubicBezTo>
                <a:cubicBezTo>
                  <a:pt x="13994" y="6839"/>
                  <a:pt x="14011" y="6431"/>
                  <a:pt x="14010" y="6023"/>
                </a:cubicBezTo>
                <a:cubicBezTo>
                  <a:pt x="14010" y="5776"/>
                  <a:pt x="13866" y="5637"/>
                  <a:pt x="13622" y="5631"/>
                </a:cubicBezTo>
                <a:cubicBezTo>
                  <a:pt x="13523" y="5629"/>
                  <a:pt x="13424" y="5628"/>
                  <a:pt x="13326" y="5628"/>
                </a:cubicBezTo>
                <a:close/>
                <a:moveTo>
                  <a:pt x="7400" y="8362"/>
                </a:moveTo>
                <a:cubicBezTo>
                  <a:pt x="7301" y="8693"/>
                  <a:pt x="7201" y="9023"/>
                  <a:pt x="7098" y="9360"/>
                </a:cubicBezTo>
                <a:cubicBezTo>
                  <a:pt x="6840" y="9360"/>
                  <a:pt x="6571" y="9372"/>
                  <a:pt x="6300" y="9372"/>
                </a:cubicBezTo>
                <a:cubicBezTo>
                  <a:pt x="6132" y="9372"/>
                  <a:pt x="5963" y="9367"/>
                  <a:pt x="5795" y="9353"/>
                </a:cubicBezTo>
                <a:cubicBezTo>
                  <a:pt x="5318" y="9312"/>
                  <a:pt x="4969" y="8863"/>
                  <a:pt x="4967" y="8362"/>
                </a:cubicBezTo>
                <a:close/>
                <a:moveTo>
                  <a:pt x="4523" y="8359"/>
                </a:moveTo>
                <a:cubicBezTo>
                  <a:pt x="4536" y="8732"/>
                  <a:pt x="4653" y="9062"/>
                  <a:pt x="4915" y="9353"/>
                </a:cubicBezTo>
                <a:cubicBezTo>
                  <a:pt x="4872" y="9362"/>
                  <a:pt x="4844" y="9371"/>
                  <a:pt x="4814" y="9371"/>
                </a:cubicBezTo>
                <a:cubicBezTo>
                  <a:pt x="4808" y="9372"/>
                  <a:pt x="4803" y="9372"/>
                  <a:pt x="4797" y="9372"/>
                </a:cubicBezTo>
                <a:cubicBezTo>
                  <a:pt x="4738" y="9372"/>
                  <a:pt x="4679" y="9368"/>
                  <a:pt x="4620" y="9368"/>
                </a:cubicBezTo>
                <a:cubicBezTo>
                  <a:pt x="4583" y="9368"/>
                  <a:pt x="4547" y="9369"/>
                  <a:pt x="4510" y="9374"/>
                </a:cubicBezTo>
                <a:cubicBezTo>
                  <a:pt x="4473" y="9380"/>
                  <a:pt x="4437" y="9382"/>
                  <a:pt x="4402" y="9382"/>
                </a:cubicBezTo>
                <a:cubicBezTo>
                  <a:pt x="4209" y="9382"/>
                  <a:pt x="4058" y="9298"/>
                  <a:pt x="3918" y="9136"/>
                </a:cubicBezTo>
                <a:cubicBezTo>
                  <a:pt x="3687" y="8869"/>
                  <a:pt x="3375" y="8758"/>
                  <a:pt x="3020" y="8758"/>
                </a:cubicBezTo>
                <a:cubicBezTo>
                  <a:pt x="3018" y="8758"/>
                  <a:pt x="3015" y="8758"/>
                  <a:pt x="3013" y="8758"/>
                </a:cubicBezTo>
                <a:cubicBezTo>
                  <a:pt x="2803" y="8759"/>
                  <a:pt x="2592" y="8759"/>
                  <a:pt x="2381" y="8759"/>
                </a:cubicBezTo>
                <a:cubicBezTo>
                  <a:pt x="1959" y="8759"/>
                  <a:pt x="1534" y="8758"/>
                  <a:pt x="1103" y="8758"/>
                </a:cubicBezTo>
                <a:lnTo>
                  <a:pt x="1103" y="8359"/>
                </a:lnTo>
                <a:close/>
                <a:moveTo>
                  <a:pt x="2705" y="9489"/>
                </a:moveTo>
                <a:cubicBezTo>
                  <a:pt x="2592" y="9489"/>
                  <a:pt x="2479" y="9491"/>
                  <a:pt x="2366" y="9495"/>
                </a:cubicBezTo>
                <a:cubicBezTo>
                  <a:pt x="2237" y="9500"/>
                  <a:pt x="2160" y="9594"/>
                  <a:pt x="2161" y="9712"/>
                </a:cubicBezTo>
                <a:cubicBezTo>
                  <a:pt x="2163" y="9832"/>
                  <a:pt x="2240" y="9914"/>
                  <a:pt x="2371" y="9921"/>
                </a:cubicBezTo>
                <a:cubicBezTo>
                  <a:pt x="2413" y="9924"/>
                  <a:pt x="2455" y="9925"/>
                  <a:pt x="2498" y="9925"/>
                </a:cubicBezTo>
                <a:cubicBezTo>
                  <a:pt x="2566" y="9925"/>
                  <a:pt x="2634" y="9923"/>
                  <a:pt x="2703" y="9923"/>
                </a:cubicBezTo>
                <a:lnTo>
                  <a:pt x="2703" y="9924"/>
                </a:lnTo>
                <a:cubicBezTo>
                  <a:pt x="2770" y="9924"/>
                  <a:pt x="2837" y="9925"/>
                  <a:pt x="2905" y="9925"/>
                </a:cubicBezTo>
                <a:cubicBezTo>
                  <a:pt x="2939" y="9925"/>
                  <a:pt x="2972" y="9925"/>
                  <a:pt x="3006" y="9924"/>
                </a:cubicBezTo>
                <a:cubicBezTo>
                  <a:pt x="3015" y="9924"/>
                  <a:pt x="3024" y="9924"/>
                  <a:pt x="3034" y="9923"/>
                </a:cubicBezTo>
                <a:cubicBezTo>
                  <a:pt x="3166" y="9911"/>
                  <a:pt x="3244" y="9833"/>
                  <a:pt x="3247" y="9713"/>
                </a:cubicBezTo>
                <a:cubicBezTo>
                  <a:pt x="3248" y="9595"/>
                  <a:pt x="3173" y="9501"/>
                  <a:pt x="3044" y="9495"/>
                </a:cubicBezTo>
                <a:cubicBezTo>
                  <a:pt x="2931" y="9491"/>
                  <a:pt x="2818" y="9489"/>
                  <a:pt x="2705" y="9489"/>
                </a:cubicBezTo>
                <a:close/>
                <a:moveTo>
                  <a:pt x="2311" y="9193"/>
                </a:moveTo>
                <a:cubicBezTo>
                  <a:pt x="2577" y="9193"/>
                  <a:pt x="2841" y="9194"/>
                  <a:pt x="3106" y="9196"/>
                </a:cubicBezTo>
                <a:cubicBezTo>
                  <a:pt x="3302" y="9198"/>
                  <a:pt x="3480" y="9279"/>
                  <a:pt x="3601" y="9433"/>
                </a:cubicBezTo>
                <a:cubicBezTo>
                  <a:pt x="3828" y="9723"/>
                  <a:pt x="4111" y="9815"/>
                  <a:pt x="4464" y="9815"/>
                </a:cubicBezTo>
                <a:cubicBezTo>
                  <a:pt x="4485" y="9815"/>
                  <a:pt x="4507" y="9815"/>
                  <a:pt x="4529" y="9814"/>
                </a:cubicBezTo>
                <a:cubicBezTo>
                  <a:pt x="4869" y="9804"/>
                  <a:pt x="5211" y="9802"/>
                  <a:pt x="5552" y="9802"/>
                </a:cubicBezTo>
                <a:cubicBezTo>
                  <a:pt x="5940" y="9802"/>
                  <a:pt x="6328" y="9805"/>
                  <a:pt x="6715" y="9805"/>
                </a:cubicBezTo>
                <a:cubicBezTo>
                  <a:pt x="6807" y="9805"/>
                  <a:pt x="6899" y="9805"/>
                  <a:pt x="6990" y="9805"/>
                </a:cubicBezTo>
                <a:cubicBezTo>
                  <a:pt x="7100" y="9805"/>
                  <a:pt x="7135" y="9832"/>
                  <a:pt x="7167" y="9948"/>
                </a:cubicBezTo>
                <a:cubicBezTo>
                  <a:pt x="7251" y="10266"/>
                  <a:pt x="7366" y="10577"/>
                  <a:pt x="7472" y="10893"/>
                </a:cubicBezTo>
                <a:cubicBezTo>
                  <a:pt x="7467" y="10894"/>
                  <a:pt x="7427" y="10899"/>
                  <a:pt x="7388" y="10899"/>
                </a:cubicBezTo>
                <a:cubicBezTo>
                  <a:pt x="6472" y="10899"/>
                  <a:pt x="5557" y="10900"/>
                  <a:pt x="4642" y="10900"/>
                </a:cubicBezTo>
                <a:cubicBezTo>
                  <a:pt x="3727" y="10900"/>
                  <a:pt x="2812" y="10899"/>
                  <a:pt x="1896" y="10899"/>
                </a:cubicBezTo>
                <a:cubicBezTo>
                  <a:pt x="1411" y="10899"/>
                  <a:pt x="1099" y="10587"/>
                  <a:pt x="1097" y="10104"/>
                </a:cubicBezTo>
                <a:cubicBezTo>
                  <a:pt x="1097" y="9805"/>
                  <a:pt x="1097" y="9507"/>
                  <a:pt x="1097" y="9195"/>
                </a:cubicBezTo>
                <a:cubicBezTo>
                  <a:pt x="1509" y="9195"/>
                  <a:pt x="1912" y="9193"/>
                  <a:pt x="2311" y="9193"/>
                </a:cubicBezTo>
                <a:close/>
                <a:moveTo>
                  <a:pt x="8416" y="7968"/>
                </a:moveTo>
                <a:cubicBezTo>
                  <a:pt x="8422" y="7968"/>
                  <a:pt x="8428" y="7969"/>
                  <a:pt x="8433" y="7970"/>
                </a:cubicBezTo>
                <a:cubicBezTo>
                  <a:pt x="8942" y="8080"/>
                  <a:pt x="9336" y="8360"/>
                  <a:pt x="9630" y="8773"/>
                </a:cubicBezTo>
                <a:cubicBezTo>
                  <a:pt x="9375" y="8957"/>
                  <a:pt x="9143" y="9125"/>
                  <a:pt x="8900" y="9300"/>
                </a:cubicBezTo>
                <a:cubicBezTo>
                  <a:pt x="8870" y="9166"/>
                  <a:pt x="8839" y="9027"/>
                  <a:pt x="8806" y="8889"/>
                </a:cubicBezTo>
                <a:cubicBezTo>
                  <a:pt x="8773" y="8742"/>
                  <a:pt x="8693" y="8663"/>
                  <a:pt x="8585" y="8663"/>
                </a:cubicBezTo>
                <a:cubicBezTo>
                  <a:pt x="8566" y="8663"/>
                  <a:pt x="8545" y="8665"/>
                  <a:pt x="8524" y="8671"/>
                </a:cubicBezTo>
                <a:cubicBezTo>
                  <a:pt x="8399" y="8701"/>
                  <a:pt x="8343" y="8816"/>
                  <a:pt x="8380" y="8987"/>
                </a:cubicBezTo>
                <a:cubicBezTo>
                  <a:pt x="8433" y="9225"/>
                  <a:pt x="8489" y="9463"/>
                  <a:pt x="8549" y="9730"/>
                </a:cubicBezTo>
                <a:cubicBezTo>
                  <a:pt x="8452" y="9671"/>
                  <a:pt x="8385" y="9625"/>
                  <a:pt x="8313" y="9585"/>
                </a:cubicBezTo>
                <a:cubicBezTo>
                  <a:pt x="8263" y="9556"/>
                  <a:pt x="8215" y="9542"/>
                  <a:pt x="8170" y="9542"/>
                </a:cubicBezTo>
                <a:cubicBezTo>
                  <a:pt x="8100" y="9542"/>
                  <a:pt x="8040" y="9577"/>
                  <a:pt x="7997" y="9644"/>
                </a:cubicBezTo>
                <a:cubicBezTo>
                  <a:pt x="7930" y="9752"/>
                  <a:pt x="7963" y="9870"/>
                  <a:pt x="8087" y="9954"/>
                </a:cubicBezTo>
                <a:cubicBezTo>
                  <a:pt x="8187" y="10021"/>
                  <a:pt x="8289" y="10084"/>
                  <a:pt x="8375" y="10139"/>
                </a:cubicBezTo>
                <a:cubicBezTo>
                  <a:pt x="8323" y="10440"/>
                  <a:pt x="8274" y="10728"/>
                  <a:pt x="8222" y="11025"/>
                </a:cubicBezTo>
                <a:cubicBezTo>
                  <a:pt x="8046" y="10879"/>
                  <a:pt x="7909" y="10696"/>
                  <a:pt x="7799" y="10493"/>
                </a:cubicBezTo>
                <a:cubicBezTo>
                  <a:pt x="7358" y="9669"/>
                  <a:pt x="7557" y="8625"/>
                  <a:pt x="8271" y="8034"/>
                </a:cubicBezTo>
                <a:cubicBezTo>
                  <a:pt x="8309" y="8001"/>
                  <a:pt x="8369" y="7968"/>
                  <a:pt x="8416" y="7968"/>
                </a:cubicBezTo>
                <a:close/>
                <a:moveTo>
                  <a:pt x="1382" y="11250"/>
                </a:moveTo>
                <a:lnTo>
                  <a:pt x="1382" y="11250"/>
                </a:lnTo>
                <a:cubicBezTo>
                  <a:pt x="1615" y="11323"/>
                  <a:pt x="1851" y="11339"/>
                  <a:pt x="2088" y="11339"/>
                </a:cubicBezTo>
                <a:cubicBezTo>
                  <a:pt x="2260" y="11339"/>
                  <a:pt x="2433" y="11331"/>
                  <a:pt x="2605" y="11331"/>
                </a:cubicBezTo>
                <a:cubicBezTo>
                  <a:pt x="2713" y="11331"/>
                  <a:pt x="2821" y="11334"/>
                  <a:pt x="2929" y="11344"/>
                </a:cubicBezTo>
                <a:cubicBezTo>
                  <a:pt x="2960" y="11532"/>
                  <a:pt x="2865" y="11672"/>
                  <a:pt x="2677" y="11676"/>
                </a:cubicBezTo>
                <a:cubicBezTo>
                  <a:pt x="2498" y="11681"/>
                  <a:pt x="2319" y="11684"/>
                  <a:pt x="2140" y="11684"/>
                </a:cubicBezTo>
                <a:cubicBezTo>
                  <a:pt x="1972" y="11684"/>
                  <a:pt x="1804" y="11682"/>
                  <a:pt x="1637" y="11676"/>
                </a:cubicBezTo>
                <a:cubicBezTo>
                  <a:pt x="1425" y="11671"/>
                  <a:pt x="1334" y="11505"/>
                  <a:pt x="1382" y="11250"/>
                </a:cubicBezTo>
                <a:close/>
                <a:moveTo>
                  <a:pt x="10671" y="9004"/>
                </a:moveTo>
                <a:cubicBezTo>
                  <a:pt x="10876" y="9004"/>
                  <a:pt x="11082" y="9036"/>
                  <a:pt x="11283" y="9104"/>
                </a:cubicBezTo>
                <a:cubicBezTo>
                  <a:pt x="11338" y="9122"/>
                  <a:pt x="11406" y="9175"/>
                  <a:pt x="11422" y="9226"/>
                </a:cubicBezTo>
                <a:cubicBezTo>
                  <a:pt x="11654" y="9951"/>
                  <a:pt x="11524" y="10618"/>
                  <a:pt x="11021" y="11183"/>
                </a:cubicBezTo>
                <a:cubicBezTo>
                  <a:pt x="10621" y="11633"/>
                  <a:pt x="10131" y="11850"/>
                  <a:pt x="9573" y="11850"/>
                </a:cubicBezTo>
                <a:cubicBezTo>
                  <a:pt x="9427" y="11850"/>
                  <a:pt x="9276" y="11835"/>
                  <a:pt x="9121" y="11806"/>
                </a:cubicBezTo>
                <a:cubicBezTo>
                  <a:pt x="9107" y="11803"/>
                  <a:pt x="9094" y="11797"/>
                  <a:pt x="9053" y="11783"/>
                </a:cubicBezTo>
                <a:cubicBezTo>
                  <a:pt x="9195" y="11643"/>
                  <a:pt x="9326" y="11510"/>
                  <a:pt x="9464" y="11386"/>
                </a:cubicBezTo>
                <a:cubicBezTo>
                  <a:pt x="9494" y="11359"/>
                  <a:pt x="9553" y="11356"/>
                  <a:pt x="9598" y="11354"/>
                </a:cubicBezTo>
                <a:cubicBezTo>
                  <a:pt x="9656" y="11353"/>
                  <a:pt x="9713" y="11353"/>
                  <a:pt x="9771" y="11353"/>
                </a:cubicBezTo>
                <a:cubicBezTo>
                  <a:pt x="9832" y="11353"/>
                  <a:pt x="9893" y="11354"/>
                  <a:pt x="9954" y="11354"/>
                </a:cubicBezTo>
                <a:cubicBezTo>
                  <a:pt x="10029" y="11354"/>
                  <a:pt x="10103" y="11353"/>
                  <a:pt x="10178" y="11351"/>
                </a:cubicBezTo>
                <a:cubicBezTo>
                  <a:pt x="10352" y="11349"/>
                  <a:pt x="10442" y="11269"/>
                  <a:pt x="10439" y="11129"/>
                </a:cubicBezTo>
                <a:cubicBezTo>
                  <a:pt x="10435" y="10994"/>
                  <a:pt x="10349" y="10923"/>
                  <a:pt x="10181" y="10918"/>
                </a:cubicBezTo>
                <a:cubicBezTo>
                  <a:pt x="10157" y="10918"/>
                  <a:pt x="10134" y="10918"/>
                  <a:pt x="10109" y="10918"/>
                </a:cubicBezTo>
                <a:cubicBezTo>
                  <a:pt x="10059" y="10918"/>
                  <a:pt x="10005" y="10918"/>
                  <a:pt x="9935" y="10918"/>
                </a:cubicBezTo>
                <a:cubicBezTo>
                  <a:pt x="9990" y="10859"/>
                  <a:pt x="10020" y="10823"/>
                  <a:pt x="10051" y="10792"/>
                </a:cubicBezTo>
                <a:cubicBezTo>
                  <a:pt x="10315" y="10528"/>
                  <a:pt x="10578" y="10266"/>
                  <a:pt x="10840" y="10001"/>
                </a:cubicBezTo>
                <a:cubicBezTo>
                  <a:pt x="10957" y="9883"/>
                  <a:pt x="10969" y="9752"/>
                  <a:pt x="10875" y="9658"/>
                </a:cubicBezTo>
                <a:cubicBezTo>
                  <a:pt x="10832" y="9616"/>
                  <a:pt x="10784" y="9595"/>
                  <a:pt x="10732" y="9595"/>
                </a:cubicBezTo>
                <a:cubicBezTo>
                  <a:pt x="10668" y="9595"/>
                  <a:pt x="10598" y="9629"/>
                  <a:pt x="10531" y="9696"/>
                </a:cubicBezTo>
                <a:cubicBezTo>
                  <a:pt x="10362" y="9866"/>
                  <a:pt x="10195" y="10038"/>
                  <a:pt x="10027" y="10210"/>
                </a:cubicBezTo>
                <a:cubicBezTo>
                  <a:pt x="10013" y="10208"/>
                  <a:pt x="9999" y="10203"/>
                  <a:pt x="9984" y="10199"/>
                </a:cubicBezTo>
                <a:cubicBezTo>
                  <a:pt x="9984" y="10122"/>
                  <a:pt x="9987" y="10044"/>
                  <a:pt x="9983" y="9967"/>
                </a:cubicBezTo>
                <a:cubicBezTo>
                  <a:pt x="9976" y="9817"/>
                  <a:pt x="9893" y="9728"/>
                  <a:pt x="9768" y="9728"/>
                </a:cubicBezTo>
                <a:cubicBezTo>
                  <a:pt x="9641" y="9728"/>
                  <a:pt x="9556" y="9817"/>
                  <a:pt x="9551" y="9967"/>
                </a:cubicBezTo>
                <a:cubicBezTo>
                  <a:pt x="9547" y="10169"/>
                  <a:pt x="9553" y="10371"/>
                  <a:pt x="9547" y="10575"/>
                </a:cubicBezTo>
                <a:cubicBezTo>
                  <a:pt x="9547" y="10624"/>
                  <a:pt x="9534" y="10686"/>
                  <a:pt x="9503" y="10719"/>
                </a:cubicBezTo>
                <a:cubicBezTo>
                  <a:pt x="9268" y="10961"/>
                  <a:pt x="9027" y="11199"/>
                  <a:pt x="8788" y="11437"/>
                </a:cubicBezTo>
                <a:cubicBezTo>
                  <a:pt x="8778" y="11445"/>
                  <a:pt x="8764" y="11447"/>
                  <a:pt x="8737" y="11457"/>
                </a:cubicBezTo>
                <a:cubicBezTo>
                  <a:pt x="8638" y="11004"/>
                  <a:pt x="8680" y="10572"/>
                  <a:pt x="8870" y="10156"/>
                </a:cubicBezTo>
                <a:cubicBezTo>
                  <a:pt x="9198" y="9442"/>
                  <a:pt x="9919" y="9004"/>
                  <a:pt x="10671" y="9004"/>
                </a:cubicBezTo>
                <a:close/>
                <a:moveTo>
                  <a:pt x="11920" y="1"/>
                </a:moveTo>
                <a:cubicBezTo>
                  <a:pt x="11620" y="1"/>
                  <a:pt x="11321" y="1"/>
                  <a:pt x="11021" y="3"/>
                </a:cubicBezTo>
                <a:cubicBezTo>
                  <a:pt x="10694" y="6"/>
                  <a:pt x="10490" y="212"/>
                  <a:pt x="10484" y="538"/>
                </a:cubicBezTo>
                <a:cubicBezTo>
                  <a:pt x="10483" y="628"/>
                  <a:pt x="10484" y="717"/>
                  <a:pt x="10484" y="815"/>
                </a:cubicBezTo>
                <a:cubicBezTo>
                  <a:pt x="10310" y="815"/>
                  <a:pt x="10146" y="814"/>
                  <a:pt x="9987" y="814"/>
                </a:cubicBezTo>
                <a:cubicBezTo>
                  <a:pt x="9907" y="814"/>
                  <a:pt x="9828" y="814"/>
                  <a:pt x="9749" y="815"/>
                </a:cubicBezTo>
                <a:cubicBezTo>
                  <a:pt x="9254" y="822"/>
                  <a:pt x="8925" y="1148"/>
                  <a:pt x="8913" y="1642"/>
                </a:cubicBezTo>
                <a:cubicBezTo>
                  <a:pt x="8912" y="1748"/>
                  <a:pt x="8913" y="1853"/>
                  <a:pt x="8913" y="1973"/>
                </a:cubicBezTo>
                <a:cubicBezTo>
                  <a:pt x="8772" y="1973"/>
                  <a:pt x="8637" y="1972"/>
                  <a:pt x="8504" y="1972"/>
                </a:cubicBezTo>
                <a:cubicBezTo>
                  <a:pt x="8438" y="1972"/>
                  <a:pt x="8372" y="1972"/>
                  <a:pt x="8306" y="1973"/>
                </a:cubicBezTo>
                <a:cubicBezTo>
                  <a:pt x="8137" y="1974"/>
                  <a:pt x="8036" y="2054"/>
                  <a:pt x="8031" y="2185"/>
                </a:cubicBezTo>
                <a:cubicBezTo>
                  <a:pt x="8027" y="2323"/>
                  <a:pt x="8131" y="2406"/>
                  <a:pt x="8309" y="2407"/>
                </a:cubicBezTo>
                <a:cubicBezTo>
                  <a:pt x="8375" y="2408"/>
                  <a:pt x="8440" y="2408"/>
                  <a:pt x="8506" y="2408"/>
                </a:cubicBezTo>
                <a:cubicBezTo>
                  <a:pt x="8637" y="2408"/>
                  <a:pt x="8769" y="2407"/>
                  <a:pt x="8902" y="2407"/>
                </a:cubicBezTo>
                <a:lnTo>
                  <a:pt x="8902" y="2850"/>
                </a:lnTo>
                <a:lnTo>
                  <a:pt x="8719" y="2850"/>
                </a:lnTo>
                <a:cubicBezTo>
                  <a:pt x="8096" y="2850"/>
                  <a:pt x="7473" y="2851"/>
                  <a:pt x="6850" y="2851"/>
                </a:cubicBezTo>
                <a:cubicBezTo>
                  <a:pt x="6227" y="2851"/>
                  <a:pt x="5603" y="2850"/>
                  <a:pt x="4980" y="2849"/>
                </a:cubicBezTo>
                <a:cubicBezTo>
                  <a:pt x="4909" y="2849"/>
                  <a:pt x="4838" y="2849"/>
                  <a:pt x="4766" y="2849"/>
                </a:cubicBezTo>
                <a:cubicBezTo>
                  <a:pt x="4346" y="2849"/>
                  <a:pt x="3929" y="2863"/>
                  <a:pt x="3534" y="3064"/>
                </a:cubicBezTo>
                <a:cubicBezTo>
                  <a:pt x="3556" y="3016"/>
                  <a:pt x="3583" y="2979"/>
                  <a:pt x="3614" y="2946"/>
                </a:cubicBezTo>
                <a:cubicBezTo>
                  <a:pt x="3949" y="2588"/>
                  <a:pt x="4365" y="2412"/>
                  <a:pt x="4852" y="2409"/>
                </a:cubicBezTo>
                <a:cubicBezTo>
                  <a:pt x="5185" y="2407"/>
                  <a:pt x="5519" y="2406"/>
                  <a:pt x="5852" y="2406"/>
                </a:cubicBezTo>
                <a:cubicBezTo>
                  <a:pt x="6296" y="2406"/>
                  <a:pt x="6741" y="2407"/>
                  <a:pt x="7185" y="2407"/>
                </a:cubicBezTo>
                <a:cubicBezTo>
                  <a:pt x="7212" y="2407"/>
                  <a:pt x="7239" y="2409"/>
                  <a:pt x="7265" y="2409"/>
                </a:cubicBezTo>
                <a:cubicBezTo>
                  <a:pt x="7287" y="2409"/>
                  <a:pt x="7309" y="2408"/>
                  <a:pt x="7331" y="2404"/>
                </a:cubicBezTo>
                <a:cubicBezTo>
                  <a:pt x="7439" y="2387"/>
                  <a:pt x="7504" y="2322"/>
                  <a:pt x="7514" y="2212"/>
                </a:cubicBezTo>
                <a:cubicBezTo>
                  <a:pt x="7523" y="2101"/>
                  <a:pt x="7473" y="2024"/>
                  <a:pt x="7368" y="1989"/>
                </a:cubicBezTo>
                <a:cubicBezTo>
                  <a:pt x="7323" y="1974"/>
                  <a:pt x="7274" y="1973"/>
                  <a:pt x="7225" y="1973"/>
                </a:cubicBezTo>
                <a:cubicBezTo>
                  <a:pt x="6704" y="1973"/>
                  <a:pt x="6182" y="1972"/>
                  <a:pt x="5660" y="1972"/>
                </a:cubicBezTo>
                <a:cubicBezTo>
                  <a:pt x="5399" y="1972"/>
                  <a:pt x="5138" y="1972"/>
                  <a:pt x="4878" y="1973"/>
                </a:cubicBezTo>
                <a:cubicBezTo>
                  <a:pt x="3958" y="1977"/>
                  <a:pt x="3218" y="2477"/>
                  <a:pt x="2874" y="3330"/>
                </a:cubicBezTo>
                <a:cubicBezTo>
                  <a:pt x="2693" y="3776"/>
                  <a:pt x="2520" y="4228"/>
                  <a:pt x="2344" y="4676"/>
                </a:cubicBezTo>
                <a:cubicBezTo>
                  <a:pt x="2288" y="4819"/>
                  <a:pt x="2257" y="4871"/>
                  <a:pt x="2169" y="4871"/>
                </a:cubicBezTo>
                <a:cubicBezTo>
                  <a:pt x="2126" y="4871"/>
                  <a:pt x="2070" y="4859"/>
                  <a:pt x="1990" y="4839"/>
                </a:cubicBezTo>
                <a:cubicBezTo>
                  <a:pt x="1990" y="4736"/>
                  <a:pt x="1992" y="4629"/>
                  <a:pt x="1989" y="4524"/>
                </a:cubicBezTo>
                <a:cubicBezTo>
                  <a:pt x="1982" y="4225"/>
                  <a:pt x="1794" y="4038"/>
                  <a:pt x="1496" y="4034"/>
                </a:cubicBezTo>
                <a:cubicBezTo>
                  <a:pt x="1426" y="4033"/>
                  <a:pt x="1355" y="4032"/>
                  <a:pt x="1285" y="4032"/>
                </a:cubicBezTo>
                <a:cubicBezTo>
                  <a:pt x="1215" y="4032"/>
                  <a:pt x="1146" y="4033"/>
                  <a:pt x="1076" y="4033"/>
                </a:cubicBezTo>
                <a:cubicBezTo>
                  <a:pt x="600" y="4034"/>
                  <a:pt x="309" y="4235"/>
                  <a:pt x="139" y="4684"/>
                </a:cubicBezTo>
                <a:cubicBezTo>
                  <a:pt x="0" y="5048"/>
                  <a:pt x="170" y="5296"/>
                  <a:pt x="560" y="5298"/>
                </a:cubicBezTo>
                <a:cubicBezTo>
                  <a:pt x="790" y="5298"/>
                  <a:pt x="1020" y="5298"/>
                  <a:pt x="1249" y="5298"/>
                </a:cubicBezTo>
                <a:cubicBezTo>
                  <a:pt x="1479" y="5298"/>
                  <a:pt x="1708" y="5298"/>
                  <a:pt x="1938" y="5299"/>
                </a:cubicBezTo>
                <a:cubicBezTo>
                  <a:pt x="1986" y="5299"/>
                  <a:pt x="2034" y="5303"/>
                  <a:pt x="2083" y="5306"/>
                </a:cubicBezTo>
                <a:cubicBezTo>
                  <a:pt x="2086" y="5320"/>
                  <a:pt x="2089" y="5333"/>
                  <a:pt x="2091" y="5346"/>
                </a:cubicBezTo>
                <a:cubicBezTo>
                  <a:pt x="2050" y="5373"/>
                  <a:pt x="2010" y="5404"/>
                  <a:pt x="1966" y="5427"/>
                </a:cubicBezTo>
                <a:cubicBezTo>
                  <a:pt x="1705" y="5565"/>
                  <a:pt x="1442" y="5696"/>
                  <a:pt x="1186" y="5839"/>
                </a:cubicBezTo>
                <a:cubicBezTo>
                  <a:pt x="849" y="6025"/>
                  <a:pt x="667" y="6315"/>
                  <a:pt x="666" y="6699"/>
                </a:cubicBezTo>
                <a:cubicBezTo>
                  <a:pt x="661" y="7854"/>
                  <a:pt x="658" y="9010"/>
                  <a:pt x="668" y="10163"/>
                </a:cubicBezTo>
                <a:cubicBezTo>
                  <a:pt x="670" y="10336"/>
                  <a:pt x="707" y="10532"/>
                  <a:pt x="797" y="10675"/>
                </a:cubicBezTo>
                <a:cubicBezTo>
                  <a:pt x="921" y="10870"/>
                  <a:pt x="939" y="11065"/>
                  <a:pt x="929" y="11277"/>
                </a:cubicBezTo>
                <a:cubicBezTo>
                  <a:pt x="928" y="11322"/>
                  <a:pt x="929" y="11364"/>
                  <a:pt x="931" y="11408"/>
                </a:cubicBezTo>
                <a:cubicBezTo>
                  <a:pt x="946" y="11807"/>
                  <a:pt x="1233" y="12102"/>
                  <a:pt x="1631" y="12112"/>
                </a:cubicBezTo>
                <a:cubicBezTo>
                  <a:pt x="1805" y="12117"/>
                  <a:pt x="1979" y="12119"/>
                  <a:pt x="2153" y="12119"/>
                </a:cubicBezTo>
                <a:cubicBezTo>
                  <a:pt x="2328" y="12119"/>
                  <a:pt x="2502" y="12117"/>
                  <a:pt x="2676" y="12114"/>
                </a:cubicBezTo>
                <a:cubicBezTo>
                  <a:pt x="3049" y="12105"/>
                  <a:pt x="3321" y="11854"/>
                  <a:pt x="3376" y="11485"/>
                </a:cubicBezTo>
                <a:cubicBezTo>
                  <a:pt x="3382" y="11438"/>
                  <a:pt x="3386" y="11391"/>
                  <a:pt x="3393" y="11334"/>
                </a:cubicBezTo>
                <a:lnTo>
                  <a:pt x="3570" y="11334"/>
                </a:lnTo>
                <a:cubicBezTo>
                  <a:pt x="4261" y="11334"/>
                  <a:pt x="4952" y="11337"/>
                  <a:pt x="5642" y="11337"/>
                </a:cubicBezTo>
                <a:cubicBezTo>
                  <a:pt x="6217" y="11337"/>
                  <a:pt x="6793" y="11335"/>
                  <a:pt x="7368" y="11329"/>
                </a:cubicBezTo>
                <a:cubicBezTo>
                  <a:pt x="7388" y="11328"/>
                  <a:pt x="7408" y="11328"/>
                  <a:pt x="7427" y="11328"/>
                </a:cubicBezTo>
                <a:cubicBezTo>
                  <a:pt x="7739" y="11328"/>
                  <a:pt x="8022" y="11365"/>
                  <a:pt x="8254" y="11599"/>
                </a:cubicBezTo>
                <a:cubicBezTo>
                  <a:pt x="8295" y="11642"/>
                  <a:pt x="8346" y="11688"/>
                  <a:pt x="8362" y="11742"/>
                </a:cubicBezTo>
                <a:cubicBezTo>
                  <a:pt x="8429" y="11980"/>
                  <a:pt x="8586" y="12112"/>
                  <a:pt x="8818" y="12181"/>
                </a:cubicBezTo>
                <a:cubicBezTo>
                  <a:pt x="9060" y="12253"/>
                  <a:pt x="9302" y="12287"/>
                  <a:pt x="9543" y="12287"/>
                </a:cubicBezTo>
                <a:cubicBezTo>
                  <a:pt x="9814" y="12287"/>
                  <a:pt x="10086" y="12244"/>
                  <a:pt x="10358" y="12162"/>
                </a:cubicBezTo>
                <a:cubicBezTo>
                  <a:pt x="10449" y="12135"/>
                  <a:pt x="10546" y="12118"/>
                  <a:pt x="10640" y="12118"/>
                </a:cubicBezTo>
                <a:cubicBezTo>
                  <a:pt x="11781" y="12115"/>
                  <a:pt x="12920" y="12116"/>
                  <a:pt x="14061" y="12115"/>
                </a:cubicBezTo>
                <a:cubicBezTo>
                  <a:pt x="14497" y="12115"/>
                  <a:pt x="14769" y="11917"/>
                  <a:pt x="14903" y="11504"/>
                </a:cubicBezTo>
                <a:cubicBezTo>
                  <a:pt x="14909" y="11487"/>
                  <a:pt x="14919" y="11470"/>
                  <a:pt x="14927" y="11453"/>
                </a:cubicBezTo>
                <a:lnTo>
                  <a:pt x="14927" y="8176"/>
                </a:lnTo>
                <a:cubicBezTo>
                  <a:pt x="14876" y="8089"/>
                  <a:pt x="14810" y="8025"/>
                  <a:pt x="14718" y="8025"/>
                </a:cubicBezTo>
                <a:cubicBezTo>
                  <a:pt x="14694" y="8025"/>
                  <a:pt x="14669" y="8029"/>
                  <a:pt x="14642" y="8038"/>
                </a:cubicBezTo>
                <a:cubicBezTo>
                  <a:pt x="14508" y="8081"/>
                  <a:pt x="14491" y="8195"/>
                  <a:pt x="14491" y="8319"/>
                </a:cubicBezTo>
                <a:cubicBezTo>
                  <a:pt x="14493" y="9286"/>
                  <a:pt x="14493" y="10252"/>
                  <a:pt x="14493" y="11218"/>
                </a:cubicBezTo>
                <a:cubicBezTo>
                  <a:pt x="14493" y="11551"/>
                  <a:pt x="14362" y="11681"/>
                  <a:pt x="14027" y="11681"/>
                </a:cubicBezTo>
                <a:lnTo>
                  <a:pt x="11155" y="11681"/>
                </a:lnTo>
                <a:cubicBezTo>
                  <a:pt x="11215" y="11618"/>
                  <a:pt x="11254" y="11579"/>
                  <a:pt x="11291" y="11540"/>
                </a:cubicBezTo>
                <a:cubicBezTo>
                  <a:pt x="11927" y="10832"/>
                  <a:pt x="12113" y="10020"/>
                  <a:pt x="11848" y="9105"/>
                </a:cubicBezTo>
                <a:cubicBezTo>
                  <a:pt x="11783" y="8889"/>
                  <a:pt x="11644" y="8755"/>
                  <a:pt x="11427" y="8686"/>
                </a:cubicBezTo>
                <a:cubicBezTo>
                  <a:pt x="11182" y="8610"/>
                  <a:pt x="10935" y="8572"/>
                  <a:pt x="10688" y="8572"/>
                </a:cubicBezTo>
                <a:cubicBezTo>
                  <a:pt x="10520" y="8572"/>
                  <a:pt x="10352" y="8589"/>
                  <a:pt x="10182" y="8624"/>
                </a:cubicBezTo>
                <a:cubicBezTo>
                  <a:pt x="10162" y="8628"/>
                  <a:pt x="10144" y="8630"/>
                  <a:pt x="10128" y="8630"/>
                </a:cubicBezTo>
                <a:cubicBezTo>
                  <a:pt x="10080" y="8630"/>
                  <a:pt x="10046" y="8610"/>
                  <a:pt x="10003" y="8561"/>
                </a:cubicBezTo>
                <a:cubicBezTo>
                  <a:pt x="9819" y="8350"/>
                  <a:pt x="9620" y="8155"/>
                  <a:pt x="9430" y="7951"/>
                </a:cubicBezTo>
                <a:cubicBezTo>
                  <a:pt x="9395" y="7913"/>
                  <a:pt x="9352" y="7860"/>
                  <a:pt x="9352" y="7813"/>
                </a:cubicBezTo>
                <a:cubicBezTo>
                  <a:pt x="9348" y="6920"/>
                  <a:pt x="9349" y="6025"/>
                  <a:pt x="9349" y="5132"/>
                </a:cubicBezTo>
                <a:cubicBezTo>
                  <a:pt x="9349" y="5118"/>
                  <a:pt x="9355" y="5104"/>
                  <a:pt x="9360" y="5081"/>
                </a:cubicBezTo>
                <a:lnTo>
                  <a:pt x="14493" y="5081"/>
                </a:lnTo>
                <a:lnTo>
                  <a:pt x="14493" y="5228"/>
                </a:lnTo>
                <a:cubicBezTo>
                  <a:pt x="14493" y="5890"/>
                  <a:pt x="14494" y="6551"/>
                  <a:pt x="14491" y="7213"/>
                </a:cubicBezTo>
                <a:cubicBezTo>
                  <a:pt x="14491" y="7339"/>
                  <a:pt x="14508" y="7450"/>
                  <a:pt x="14640" y="7497"/>
                </a:cubicBezTo>
                <a:cubicBezTo>
                  <a:pt x="14667" y="7507"/>
                  <a:pt x="14693" y="7511"/>
                  <a:pt x="14717" y="7511"/>
                </a:cubicBezTo>
                <a:cubicBezTo>
                  <a:pt x="14808" y="7511"/>
                  <a:pt x="14872" y="7445"/>
                  <a:pt x="14927" y="7364"/>
                </a:cubicBezTo>
                <a:lnTo>
                  <a:pt x="14927" y="1477"/>
                </a:lnTo>
                <a:cubicBezTo>
                  <a:pt x="14715" y="947"/>
                  <a:pt x="14520" y="815"/>
                  <a:pt x="13946" y="815"/>
                </a:cubicBezTo>
                <a:lnTo>
                  <a:pt x="13360" y="815"/>
                </a:lnTo>
                <a:cubicBezTo>
                  <a:pt x="13360" y="715"/>
                  <a:pt x="13360" y="634"/>
                  <a:pt x="13360" y="553"/>
                </a:cubicBezTo>
                <a:cubicBezTo>
                  <a:pt x="13356" y="219"/>
                  <a:pt x="13148" y="6"/>
                  <a:pt x="12818" y="3"/>
                </a:cubicBezTo>
                <a:cubicBezTo>
                  <a:pt x="12518" y="1"/>
                  <a:pt x="12219" y="1"/>
                  <a:pt x="1192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5574;p75">
            <a:extLst>
              <a:ext uri="{FF2B5EF4-FFF2-40B4-BE49-F238E27FC236}">
                <a16:creationId xmlns:a16="http://schemas.microsoft.com/office/drawing/2014/main" id="{16A63249-9150-DC7E-74AC-47EF40DB002A}"/>
              </a:ext>
            </a:extLst>
          </p:cNvPr>
          <p:cNvSpPr/>
          <p:nvPr/>
        </p:nvSpPr>
        <p:spPr>
          <a:xfrm>
            <a:off x="1053953" y="1549976"/>
            <a:ext cx="485606" cy="281291"/>
          </a:xfrm>
          <a:custGeom>
            <a:avLst/>
            <a:gdLst/>
            <a:ahLst/>
            <a:cxnLst/>
            <a:rect l="l" t="t" r="r" b="b"/>
            <a:pathLst>
              <a:path w="14848" h="8993" extrusionOk="0">
                <a:moveTo>
                  <a:pt x="8643" y="1179"/>
                </a:moveTo>
                <a:cubicBezTo>
                  <a:pt x="8574" y="1179"/>
                  <a:pt x="8496" y="1219"/>
                  <a:pt x="8408" y="1298"/>
                </a:cubicBezTo>
                <a:cubicBezTo>
                  <a:pt x="8259" y="1431"/>
                  <a:pt x="8104" y="1554"/>
                  <a:pt x="7969" y="1697"/>
                </a:cubicBezTo>
                <a:cubicBezTo>
                  <a:pt x="7906" y="1762"/>
                  <a:pt x="7851" y="1865"/>
                  <a:pt x="7848" y="1952"/>
                </a:cubicBezTo>
                <a:cubicBezTo>
                  <a:pt x="7845" y="2063"/>
                  <a:pt x="7952" y="2113"/>
                  <a:pt x="8059" y="2133"/>
                </a:cubicBezTo>
                <a:cubicBezTo>
                  <a:pt x="8086" y="2137"/>
                  <a:pt x="8110" y="2150"/>
                  <a:pt x="8153" y="2164"/>
                </a:cubicBezTo>
                <a:cubicBezTo>
                  <a:pt x="8100" y="2213"/>
                  <a:pt x="8059" y="2252"/>
                  <a:pt x="8017" y="2291"/>
                </a:cubicBezTo>
                <a:cubicBezTo>
                  <a:pt x="7975" y="2329"/>
                  <a:pt x="7928" y="2365"/>
                  <a:pt x="7888" y="2406"/>
                </a:cubicBezTo>
                <a:cubicBezTo>
                  <a:pt x="7804" y="2497"/>
                  <a:pt x="7798" y="2626"/>
                  <a:pt x="7876" y="2707"/>
                </a:cubicBezTo>
                <a:cubicBezTo>
                  <a:pt x="7925" y="2757"/>
                  <a:pt x="7980" y="2785"/>
                  <a:pt x="8036" y="2785"/>
                </a:cubicBezTo>
                <a:cubicBezTo>
                  <a:pt x="8078" y="2785"/>
                  <a:pt x="8121" y="2770"/>
                  <a:pt x="8161" y="2735"/>
                </a:cubicBezTo>
                <a:cubicBezTo>
                  <a:pt x="8368" y="2562"/>
                  <a:pt x="8571" y="2384"/>
                  <a:pt x="8764" y="2196"/>
                </a:cubicBezTo>
                <a:cubicBezTo>
                  <a:pt x="8882" y="2079"/>
                  <a:pt x="8832" y="1906"/>
                  <a:pt x="8675" y="1844"/>
                </a:cubicBezTo>
                <a:cubicBezTo>
                  <a:pt x="8628" y="1825"/>
                  <a:pt x="8579" y="1812"/>
                  <a:pt x="8512" y="1791"/>
                </a:cubicBezTo>
                <a:cubicBezTo>
                  <a:pt x="8581" y="1728"/>
                  <a:pt x="8637" y="1677"/>
                  <a:pt x="8694" y="1626"/>
                </a:cubicBezTo>
                <a:cubicBezTo>
                  <a:pt x="8859" y="1475"/>
                  <a:pt x="8888" y="1358"/>
                  <a:pt x="8784" y="1247"/>
                </a:cubicBezTo>
                <a:cubicBezTo>
                  <a:pt x="8741" y="1201"/>
                  <a:pt x="8695" y="1179"/>
                  <a:pt x="8643" y="1179"/>
                </a:cubicBezTo>
                <a:close/>
                <a:moveTo>
                  <a:pt x="4912" y="3751"/>
                </a:moveTo>
                <a:cubicBezTo>
                  <a:pt x="4935" y="3751"/>
                  <a:pt x="4958" y="3756"/>
                  <a:pt x="4970" y="3765"/>
                </a:cubicBezTo>
                <a:cubicBezTo>
                  <a:pt x="5017" y="3802"/>
                  <a:pt x="5040" y="3871"/>
                  <a:pt x="5093" y="3960"/>
                </a:cubicBezTo>
                <a:lnTo>
                  <a:pt x="4740" y="3960"/>
                </a:lnTo>
                <a:cubicBezTo>
                  <a:pt x="4774" y="3886"/>
                  <a:pt x="4787" y="3817"/>
                  <a:pt x="4829" y="3775"/>
                </a:cubicBezTo>
                <a:cubicBezTo>
                  <a:pt x="4845" y="3760"/>
                  <a:pt x="4880" y="3751"/>
                  <a:pt x="4912" y="3751"/>
                </a:cubicBezTo>
                <a:close/>
                <a:moveTo>
                  <a:pt x="9591" y="3740"/>
                </a:moveTo>
                <a:cubicBezTo>
                  <a:pt x="9714" y="3740"/>
                  <a:pt x="9837" y="3743"/>
                  <a:pt x="9960" y="3748"/>
                </a:cubicBezTo>
                <a:cubicBezTo>
                  <a:pt x="10071" y="3754"/>
                  <a:pt x="10106" y="3842"/>
                  <a:pt x="10084" y="3962"/>
                </a:cubicBezTo>
                <a:lnTo>
                  <a:pt x="9094" y="3962"/>
                </a:lnTo>
                <a:cubicBezTo>
                  <a:pt x="9046" y="3825"/>
                  <a:pt x="9073" y="3760"/>
                  <a:pt x="9224" y="3751"/>
                </a:cubicBezTo>
                <a:cubicBezTo>
                  <a:pt x="9346" y="3743"/>
                  <a:pt x="9468" y="3740"/>
                  <a:pt x="9591" y="3740"/>
                </a:cubicBezTo>
                <a:close/>
                <a:moveTo>
                  <a:pt x="6695" y="3620"/>
                </a:moveTo>
                <a:cubicBezTo>
                  <a:pt x="6574" y="3620"/>
                  <a:pt x="6479" y="3717"/>
                  <a:pt x="6480" y="3835"/>
                </a:cubicBezTo>
                <a:cubicBezTo>
                  <a:pt x="6482" y="3950"/>
                  <a:pt x="6577" y="4049"/>
                  <a:pt x="6691" y="4052"/>
                </a:cubicBezTo>
                <a:cubicBezTo>
                  <a:pt x="6694" y="4052"/>
                  <a:pt x="6696" y="4052"/>
                  <a:pt x="6699" y="4052"/>
                </a:cubicBezTo>
                <a:cubicBezTo>
                  <a:pt x="6811" y="4052"/>
                  <a:pt x="6903" y="3962"/>
                  <a:pt x="6909" y="3846"/>
                </a:cubicBezTo>
                <a:cubicBezTo>
                  <a:pt x="6916" y="3720"/>
                  <a:pt x="6828" y="3623"/>
                  <a:pt x="6703" y="3620"/>
                </a:cubicBezTo>
                <a:cubicBezTo>
                  <a:pt x="6700" y="3620"/>
                  <a:pt x="6697" y="3620"/>
                  <a:pt x="6695" y="3620"/>
                </a:cubicBezTo>
                <a:close/>
                <a:moveTo>
                  <a:pt x="6696" y="4228"/>
                </a:moveTo>
                <a:cubicBezTo>
                  <a:pt x="6581" y="4228"/>
                  <a:pt x="6489" y="4315"/>
                  <a:pt x="6480" y="4429"/>
                </a:cubicBezTo>
                <a:cubicBezTo>
                  <a:pt x="6473" y="4547"/>
                  <a:pt x="6570" y="4657"/>
                  <a:pt x="6690" y="4661"/>
                </a:cubicBezTo>
                <a:cubicBezTo>
                  <a:pt x="6692" y="4661"/>
                  <a:pt x="6695" y="4661"/>
                  <a:pt x="6697" y="4661"/>
                </a:cubicBezTo>
                <a:cubicBezTo>
                  <a:pt x="6809" y="4661"/>
                  <a:pt x="6903" y="4572"/>
                  <a:pt x="6909" y="4458"/>
                </a:cubicBezTo>
                <a:cubicBezTo>
                  <a:pt x="6918" y="4329"/>
                  <a:pt x="6829" y="4232"/>
                  <a:pt x="6704" y="4228"/>
                </a:cubicBezTo>
                <a:cubicBezTo>
                  <a:pt x="6701" y="4228"/>
                  <a:pt x="6698" y="4228"/>
                  <a:pt x="6696" y="4228"/>
                </a:cubicBezTo>
                <a:close/>
                <a:moveTo>
                  <a:pt x="11380" y="4401"/>
                </a:moveTo>
                <a:cubicBezTo>
                  <a:pt x="11519" y="4401"/>
                  <a:pt x="11657" y="4402"/>
                  <a:pt x="11795" y="4402"/>
                </a:cubicBezTo>
                <a:cubicBezTo>
                  <a:pt x="11823" y="4402"/>
                  <a:pt x="11850" y="4405"/>
                  <a:pt x="11890" y="4408"/>
                </a:cubicBezTo>
                <a:cubicBezTo>
                  <a:pt x="11890" y="4553"/>
                  <a:pt x="11890" y="4694"/>
                  <a:pt x="11890" y="4842"/>
                </a:cubicBezTo>
                <a:lnTo>
                  <a:pt x="10539" y="4842"/>
                </a:lnTo>
                <a:lnTo>
                  <a:pt x="10539" y="4402"/>
                </a:lnTo>
                <a:cubicBezTo>
                  <a:pt x="10823" y="4402"/>
                  <a:pt x="11103" y="4401"/>
                  <a:pt x="11380" y="4401"/>
                </a:cubicBezTo>
                <a:close/>
                <a:moveTo>
                  <a:pt x="5777" y="4408"/>
                </a:moveTo>
                <a:lnTo>
                  <a:pt x="5777" y="4844"/>
                </a:lnTo>
                <a:lnTo>
                  <a:pt x="4770" y="4844"/>
                </a:lnTo>
                <a:lnTo>
                  <a:pt x="4770" y="4408"/>
                </a:lnTo>
                <a:close/>
                <a:moveTo>
                  <a:pt x="10086" y="4413"/>
                </a:moveTo>
                <a:lnTo>
                  <a:pt x="10086" y="4845"/>
                </a:lnTo>
                <a:lnTo>
                  <a:pt x="9073" y="4845"/>
                </a:lnTo>
                <a:lnTo>
                  <a:pt x="9073" y="4413"/>
                </a:lnTo>
                <a:close/>
                <a:moveTo>
                  <a:pt x="10120" y="5294"/>
                </a:moveTo>
                <a:cubicBezTo>
                  <a:pt x="10080" y="5371"/>
                  <a:pt x="10063" y="5440"/>
                  <a:pt x="10017" y="5482"/>
                </a:cubicBezTo>
                <a:cubicBezTo>
                  <a:pt x="10003" y="5495"/>
                  <a:pt x="9973" y="5502"/>
                  <a:pt x="9943" y="5502"/>
                </a:cubicBezTo>
                <a:cubicBezTo>
                  <a:pt x="9916" y="5502"/>
                  <a:pt x="9889" y="5496"/>
                  <a:pt x="9876" y="5485"/>
                </a:cubicBezTo>
                <a:cubicBezTo>
                  <a:pt x="9831" y="5445"/>
                  <a:pt x="9811" y="5375"/>
                  <a:pt x="9768" y="5294"/>
                </a:cubicBezTo>
                <a:close/>
                <a:moveTo>
                  <a:pt x="5778" y="5295"/>
                </a:moveTo>
                <a:lnTo>
                  <a:pt x="5778" y="5512"/>
                </a:lnTo>
                <a:cubicBezTo>
                  <a:pt x="5603" y="5512"/>
                  <a:pt x="5431" y="5513"/>
                  <a:pt x="5261" y="5513"/>
                </a:cubicBezTo>
                <a:cubicBezTo>
                  <a:pt x="5147" y="5513"/>
                  <a:pt x="5034" y="5512"/>
                  <a:pt x="4921" y="5510"/>
                </a:cubicBezTo>
                <a:cubicBezTo>
                  <a:pt x="4792" y="5509"/>
                  <a:pt x="4748" y="5426"/>
                  <a:pt x="4765" y="5295"/>
                </a:cubicBezTo>
                <a:close/>
                <a:moveTo>
                  <a:pt x="6593" y="3410"/>
                </a:moveTo>
                <a:cubicBezTo>
                  <a:pt x="6842" y="3410"/>
                  <a:pt x="7067" y="3465"/>
                  <a:pt x="7288" y="3643"/>
                </a:cubicBezTo>
                <a:cubicBezTo>
                  <a:pt x="7571" y="3872"/>
                  <a:pt x="7924" y="3954"/>
                  <a:pt x="8289" y="3954"/>
                </a:cubicBezTo>
                <a:cubicBezTo>
                  <a:pt x="8320" y="3954"/>
                  <a:pt x="8350" y="3953"/>
                  <a:pt x="8381" y="3952"/>
                </a:cubicBezTo>
                <a:cubicBezTo>
                  <a:pt x="8406" y="3951"/>
                  <a:pt x="8432" y="3951"/>
                  <a:pt x="8457" y="3951"/>
                </a:cubicBezTo>
                <a:cubicBezTo>
                  <a:pt x="8509" y="3951"/>
                  <a:pt x="8562" y="3952"/>
                  <a:pt x="8621" y="3952"/>
                </a:cubicBezTo>
                <a:cubicBezTo>
                  <a:pt x="8623" y="4007"/>
                  <a:pt x="8627" y="4059"/>
                  <a:pt x="8627" y="4110"/>
                </a:cubicBezTo>
                <a:cubicBezTo>
                  <a:pt x="8628" y="4603"/>
                  <a:pt x="8627" y="5096"/>
                  <a:pt x="8627" y="5589"/>
                </a:cubicBezTo>
                <a:cubicBezTo>
                  <a:pt x="8628" y="5784"/>
                  <a:pt x="8622" y="5844"/>
                  <a:pt x="8511" y="5844"/>
                </a:cubicBezTo>
                <a:cubicBezTo>
                  <a:pt x="8467" y="5844"/>
                  <a:pt x="8406" y="5835"/>
                  <a:pt x="8324" y="5821"/>
                </a:cubicBezTo>
                <a:cubicBezTo>
                  <a:pt x="8324" y="5700"/>
                  <a:pt x="8326" y="5574"/>
                  <a:pt x="8322" y="5450"/>
                </a:cubicBezTo>
                <a:cubicBezTo>
                  <a:pt x="8318" y="5304"/>
                  <a:pt x="8234" y="5208"/>
                  <a:pt x="8110" y="5205"/>
                </a:cubicBezTo>
                <a:cubicBezTo>
                  <a:pt x="8108" y="5205"/>
                  <a:pt x="8106" y="5205"/>
                  <a:pt x="8104" y="5205"/>
                </a:cubicBezTo>
                <a:cubicBezTo>
                  <a:pt x="7976" y="5205"/>
                  <a:pt x="7892" y="5300"/>
                  <a:pt x="7889" y="5455"/>
                </a:cubicBezTo>
                <a:cubicBezTo>
                  <a:pt x="7886" y="5570"/>
                  <a:pt x="7886" y="5687"/>
                  <a:pt x="7885" y="5802"/>
                </a:cubicBezTo>
                <a:cubicBezTo>
                  <a:pt x="7885" y="5806"/>
                  <a:pt x="7881" y="5811"/>
                  <a:pt x="7873" y="5826"/>
                </a:cubicBezTo>
                <a:lnTo>
                  <a:pt x="7644" y="5826"/>
                </a:lnTo>
                <a:cubicBezTo>
                  <a:pt x="7644" y="5714"/>
                  <a:pt x="7645" y="5596"/>
                  <a:pt x="7643" y="5477"/>
                </a:cubicBezTo>
                <a:cubicBezTo>
                  <a:pt x="7640" y="5305"/>
                  <a:pt x="7561" y="5208"/>
                  <a:pt x="7429" y="5205"/>
                </a:cubicBezTo>
                <a:cubicBezTo>
                  <a:pt x="7428" y="5205"/>
                  <a:pt x="7427" y="5205"/>
                  <a:pt x="7426" y="5205"/>
                </a:cubicBezTo>
                <a:cubicBezTo>
                  <a:pt x="7294" y="5205"/>
                  <a:pt x="7212" y="5303"/>
                  <a:pt x="7208" y="5472"/>
                </a:cubicBezTo>
                <a:cubicBezTo>
                  <a:pt x="7205" y="5579"/>
                  <a:pt x="7207" y="5684"/>
                  <a:pt x="7204" y="5791"/>
                </a:cubicBezTo>
                <a:cubicBezTo>
                  <a:pt x="7204" y="5799"/>
                  <a:pt x="7200" y="5809"/>
                  <a:pt x="7193" y="5828"/>
                </a:cubicBezTo>
                <a:lnTo>
                  <a:pt x="6963" y="5828"/>
                </a:lnTo>
                <a:cubicBezTo>
                  <a:pt x="6963" y="5708"/>
                  <a:pt x="6965" y="5584"/>
                  <a:pt x="6963" y="5460"/>
                </a:cubicBezTo>
                <a:cubicBezTo>
                  <a:pt x="6960" y="5302"/>
                  <a:pt x="6878" y="5205"/>
                  <a:pt x="6748" y="5205"/>
                </a:cubicBezTo>
                <a:cubicBezTo>
                  <a:pt x="6618" y="5205"/>
                  <a:pt x="6533" y="5304"/>
                  <a:pt x="6529" y="5459"/>
                </a:cubicBezTo>
                <a:cubicBezTo>
                  <a:pt x="6526" y="5574"/>
                  <a:pt x="6526" y="5691"/>
                  <a:pt x="6524" y="5806"/>
                </a:cubicBezTo>
                <a:cubicBezTo>
                  <a:pt x="6524" y="5811"/>
                  <a:pt x="6520" y="5815"/>
                  <a:pt x="6510" y="5832"/>
                </a:cubicBezTo>
                <a:cubicBezTo>
                  <a:pt x="6490" y="5835"/>
                  <a:pt x="6472" y="5838"/>
                  <a:pt x="6452" y="5839"/>
                </a:cubicBezTo>
                <a:cubicBezTo>
                  <a:pt x="6417" y="5840"/>
                  <a:pt x="6388" y="5841"/>
                  <a:pt x="6363" y="5841"/>
                </a:cubicBezTo>
                <a:cubicBezTo>
                  <a:pt x="6224" y="5841"/>
                  <a:pt x="6224" y="5813"/>
                  <a:pt x="6224" y="5623"/>
                </a:cubicBezTo>
                <a:cubicBezTo>
                  <a:pt x="6224" y="4948"/>
                  <a:pt x="6227" y="4271"/>
                  <a:pt x="6221" y="3594"/>
                </a:cubicBezTo>
                <a:cubicBezTo>
                  <a:pt x="6220" y="3473"/>
                  <a:pt x="6252" y="3411"/>
                  <a:pt x="6355" y="3411"/>
                </a:cubicBezTo>
                <a:cubicBezTo>
                  <a:pt x="6369" y="3411"/>
                  <a:pt x="6385" y="3412"/>
                  <a:pt x="6402" y="3415"/>
                </a:cubicBezTo>
                <a:cubicBezTo>
                  <a:pt x="6410" y="3416"/>
                  <a:pt x="6418" y="3416"/>
                  <a:pt x="6426" y="3416"/>
                </a:cubicBezTo>
                <a:cubicBezTo>
                  <a:pt x="6437" y="3416"/>
                  <a:pt x="6449" y="3416"/>
                  <a:pt x="6460" y="3415"/>
                </a:cubicBezTo>
                <a:cubicBezTo>
                  <a:pt x="6505" y="3412"/>
                  <a:pt x="6550" y="3410"/>
                  <a:pt x="6593" y="3410"/>
                </a:cubicBezTo>
                <a:close/>
                <a:moveTo>
                  <a:pt x="1382" y="2532"/>
                </a:moveTo>
                <a:cubicBezTo>
                  <a:pt x="1629" y="2532"/>
                  <a:pt x="1875" y="2534"/>
                  <a:pt x="2121" y="2535"/>
                </a:cubicBezTo>
                <a:cubicBezTo>
                  <a:pt x="2301" y="2536"/>
                  <a:pt x="2502" y="2680"/>
                  <a:pt x="2498" y="2921"/>
                </a:cubicBezTo>
                <a:cubicBezTo>
                  <a:pt x="2428" y="2889"/>
                  <a:pt x="2354" y="2879"/>
                  <a:pt x="2315" y="2837"/>
                </a:cubicBezTo>
                <a:cubicBezTo>
                  <a:pt x="2239" y="2751"/>
                  <a:pt x="2149" y="2726"/>
                  <a:pt x="2054" y="2726"/>
                </a:cubicBezTo>
                <a:cubicBezTo>
                  <a:pt x="2022" y="2726"/>
                  <a:pt x="1990" y="2728"/>
                  <a:pt x="1958" y="2733"/>
                </a:cubicBezTo>
                <a:cubicBezTo>
                  <a:pt x="1851" y="2745"/>
                  <a:pt x="1781" y="2809"/>
                  <a:pt x="1770" y="2921"/>
                </a:cubicBezTo>
                <a:cubicBezTo>
                  <a:pt x="1758" y="3039"/>
                  <a:pt x="1818" y="3110"/>
                  <a:pt x="1923" y="3156"/>
                </a:cubicBezTo>
                <a:cubicBezTo>
                  <a:pt x="1990" y="3184"/>
                  <a:pt x="2052" y="3228"/>
                  <a:pt x="2119" y="3260"/>
                </a:cubicBezTo>
                <a:cubicBezTo>
                  <a:pt x="2181" y="3289"/>
                  <a:pt x="2247" y="3319"/>
                  <a:pt x="2314" y="3334"/>
                </a:cubicBezTo>
                <a:cubicBezTo>
                  <a:pt x="2337" y="3339"/>
                  <a:pt x="2361" y="3340"/>
                  <a:pt x="2386" y="3340"/>
                </a:cubicBezTo>
                <a:cubicBezTo>
                  <a:pt x="2424" y="3340"/>
                  <a:pt x="2464" y="3336"/>
                  <a:pt x="2506" y="3336"/>
                </a:cubicBezTo>
                <a:lnTo>
                  <a:pt x="2506" y="3995"/>
                </a:lnTo>
                <a:cubicBezTo>
                  <a:pt x="2422" y="3953"/>
                  <a:pt x="2351" y="3938"/>
                  <a:pt x="2309" y="3893"/>
                </a:cubicBezTo>
                <a:cubicBezTo>
                  <a:pt x="2237" y="3815"/>
                  <a:pt x="2153" y="3786"/>
                  <a:pt x="2067" y="3786"/>
                </a:cubicBezTo>
                <a:cubicBezTo>
                  <a:pt x="2018" y="3786"/>
                  <a:pt x="1969" y="3796"/>
                  <a:pt x="1921" y="3811"/>
                </a:cubicBezTo>
                <a:cubicBezTo>
                  <a:pt x="1858" y="3829"/>
                  <a:pt x="1780" y="3930"/>
                  <a:pt x="1780" y="3995"/>
                </a:cubicBezTo>
                <a:cubicBezTo>
                  <a:pt x="1780" y="4066"/>
                  <a:pt x="1848" y="4150"/>
                  <a:pt x="1909" y="4207"/>
                </a:cubicBezTo>
                <a:cubicBezTo>
                  <a:pt x="1972" y="4265"/>
                  <a:pt x="2056" y="4308"/>
                  <a:pt x="2139" y="4338"/>
                </a:cubicBezTo>
                <a:cubicBezTo>
                  <a:pt x="2253" y="4378"/>
                  <a:pt x="2375" y="4399"/>
                  <a:pt x="2505" y="4432"/>
                </a:cubicBezTo>
                <a:cubicBezTo>
                  <a:pt x="2506" y="4613"/>
                  <a:pt x="2506" y="4808"/>
                  <a:pt x="2506" y="5049"/>
                </a:cubicBezTo>
                <a:cubicBezTo>
                  <a:pt x="2426" y="5012"/>
                  <a:pt x="2351" y="4997"/>
                  <a:pt x="2305" y="4953"/>
                </a:cubicBezTo>
                <a:cubicBezTo>
                  <a:pt x="2229" y="4876"/>
                  <a:pt x="2145" y="4849"/>
                  <a:pt x="2055" y="4849"/>
                </a:cubicBezTo>
                <a:cubicBezTo>
                  <a:pt x="2014" y="4849"/>
                  <a:pt x="1973" y="4854"/>
                  <a:pt x="1931" y="4864"/>
                </a:cubicBezTo>
                <a:cubicBezTo>
                  <a:pt x="1824" y="4888"/>
                  <a:pt x="1767" y="4963"/>
                  <a:pt x="1768" y="5074"/>
                </a:cubicBezTo>
                <a:cubicBezTo>
                  <a:pt x="1771" y="5185"/>
                  <a:pt x="1831" y="5254"/>
                  <a:pt x="1936" y="5281"/>
                </a:cubicBezTo>
                <a:cubicBezTo>
                  <a:pt x="1965" y="5288"/>
                  <a:pt x="2006" y="5281"/>
                  <a:pt x="2019" y="5298"/>
                </a:cubicBezTo>
                <a:cubicBezTo>
                  <a:pt x="2120" y="5425"/>
                  <a:pt x="2252" y="5466"/>
                  <a:pt x="2401" y="5466"/>
                </a:cubicBezTo>
                <a:cubicBezTo>
                  <a:pt x="2435" y="5466"/>
                  <a:pt x="2470" y="5464"/>
                  <a:pt x="2506" y="5460"/>
                </a:cubicBezTo>
                <a:lnTo>
                  <a:pt x="2506" y="6118"/>
                </a:lnTo>
                <a:cubicBezTo>
                  <a:pt x="2428" y="6081"/>
                  <a:pt x="2354" y="6069"/>
                  <a:pt x="2314" y="6024"/>
                </a:cubicBezTo>
                <a:cubicBezTo>
                  <a:pt x="2238" y="5940"/>
                  <a:pt x="2149" y="5914"/>
                  <a:pt x="2057" y="5914"/>
                </a:cubicBezTo>
                <a:cubicBezTo>
                  <a:pt x="2018" y="5914"/>
                  <a:pt x="1980" y="5918"/>
                  <a:pt x="1941" y="5925"/>
                </a:cubicBezTo>
                <a:cubicBezTo>
                  <a:pt x="1835" y="5942"/>
                  <a:pt x="1772" y="6016"/>
                  <a:pt x="1768" y="6127"/>
                </a:cubicBezTo>
                <a:cubicBezTo>
                  <a:pt x="1765" y="6240"/>
                  <a:pt x="1827" y="6304"/>
                  <a:pt x="1926" y="6345"/>
                </a:cubicBezTo>
                <a:cubicBezTo>
                  <a:pt x="1993" y="6373"/>
                  <a:pt x="2053" y="6422"/>
                  <a:pt x="2120" y="6449"/>
                </a:cubicBezTo>
                <a:cubicBezTo>
                  <a:pt x="2218" y="6490"/>
                  <a:pt x="2319" y="6522"/>
                  <a:pt x="2426" y="6560"/>
                </a:cubicBezTo>
                <a:cubicBezTo>
                  <a:pt x="2371" y="6660"/>
                  <a:pt x="2264" y="6712"/>
                  <a:pt x="2141" y="6715"/>
                </a:cubicBezTo>
                <a:cubicBezTo>
                  <a:pt x="1904" y="6718"/>
                  <a:pt x="1667" y="6721"/>
                  <a:pt x="1429" y="6721"/>
                </a:cubicBezTo>
                <a:cubicBezTo>
                  <a:pt x="1227" y="6721"/>
                  <a:pt x="1025" y="6719"/>
                  <a:pt x="824" y="6714"/>
                </a:cubicBezTo>
                <a:cubicBezTo>
                  <a:pt x="580" y="6708"/>
                  <a:pt x="443" y="6543"/>
                  <a:pt x="439" y="6295"/>
                </a:cubicBezTo>
                <a:cubicBezTo>
                  <a:pt x="438" y="6200"/>
                  <a:pt x="439" y="6104"/>
                  <a:pt x="439" y="5979"/>
                </a:cubicBezTo>
                <a:cubicBezTo>
                  <a:pt x="489" y="5999"/>
                  <a:pt x="535" y="6008"/>
                  <a:pt x="578" y="6008"/>
                </a:cubicBezTo>
                <a:cubicBezTo>
                  <a:pt x="774" y="6008"/>
                  <a:pt x="904" y="5827"/>
                  <a:pt x="1082" y="5778"/>
                </a:cubicBezTo>
                <a:cubicBezTo>
                  <a:pt x="1131" y="5764"/>
                  <a:pt x="1186" y="5643"/>
                  <a:pt x="1178" y="5579"/>
                </a:cubicBezTo>
                <a:cubicBezTo>
                  <a:pt x="1170" y="5513"/>
                  <a:pt x="1097" y="5423"/>
                  <a:pt x="1035" y="5405"/>
                </a:cubicBezTo>
                <a:cubicBezTo>
                  <a:pt x="985" y="5390"/>
                  <a:pt x="935" y="5381"/>
                  <a:pt x="885" y="5381"/>
                </a:cubicBezTo>
                <a:cubicBezTo>
                  <a:pt x="800" y="5381"/>
                  <a:pt x="718" y="5408"/>
                  <a:pt x="647" y="5486"/>
                </a:cubicBezTo>
                <a:cubicBezTo>
                  <a:pt x="604" y="5532"/>
                  <a:pt x="532" y="5550"/>
                  <a:pt x="445" y="5597"/>
                </a:cubicBezTo>
                <a:lnTo>
                  <a:pt x="445" y="4932"/>
                </a:lnTo>
                <a:cubicBezTo>
                  <a:pt x="483" y="4932"/>
                  <a:pt x="519" y="4934"/>
                  <a:pt x="555" y="4934"/>
                </a:cubicBezTo>
                <a:cubicBezTo>
                  <a:pt x="580" y="4934"/>
                  <a:pt x="605" y="4933"/>
                  <a:pt x="629" y="4929"/>
                </a:cubicBezTo>
                <a:cubicBezTo>
                  <a:pt x="688" y="4920"/>
                  <a:pt x="750" y="4903"/>
                  <a:pt x="804" y="4878"/>
                </a:cubicBezTo>
                <a:cubicBezTo>
                  <a:pt x="888" y="4836"/>
                  <a:pt x="976" y="4797"/>
                  <a:pt x="1045" y="4737"/>
                </a:cubicBezTo>
                <a:cubicBezTo>
                  <a:pt x="1106" y="4685"/>
                  <a:pt x="1178" y="4607"/>
                  <a:pt x="1178" y="4540"/>
                </a:cubicBezTo>
                <a:cubicBezTo>
                  <a:pt x="1178" y="4472"/>
                  <a:pt x="1109" y="4371"/>
                  <a:pt x="1045" y="4345"/>
                </a:cubicBezTo>
                <a:cubicBezTo>
                  <a:pt x="994" y="4326"/>
                  <a:pt x="941" y="4314"/>
                  <a:pt x="890" y="4314"/>
                </a:cubicBezTo>
                <a:cubicBezTo>
                  <a:pt x="808" y="4314"/>
                  <a:pt x="727" y="4343"/>
                  <a:pt x="656" y="4413"/>
                </a:cubicBezTo>
                <a:cubicBezTo>
                  <a:pt x="607" y="4460"/>
                  <a:pt x="535" y="4485"/>
                  <a:pt x="448" y="4533"/>
                </a:cubicBezTo>
                <a:lnTo>
                  <a:pt x="448" y="3865"/>
                </a:lnTo>
                <a:cubicBezTo>
                  <a:pt x="483" y="3865"/>
                  <a:pt x="519" y="3866"/>
                  <a:pt x="555" y="3866"/>
                </a:cubicBezTo>
                <a:cubicBezTo>
                  <a:pt x="579" y="3866"/>
                  <a:pt x="603" y="3866"/>
                  <a:pt x="627" y="3864"/>
                </a:cubicBezTo>
                <a:cubicBezTo>
                  <a:pt x="680" y="3859"/>
                  <a:pt x="734" y="3854"/>
                  <a:pt x="780" y="3831"/>
                </a:cubicBezTo>
                <a:cubicBezTo>
                  <a:pt x="881" y="3782"/>
                  <a:pt x="985" y="3732"/>
                  <a:pt x="1069" y="3663"/>
                </a:cubicBezTo>
                <a:cubicBezTo>
                  <a:pt x="1126" y="3616"/>
                  <a:pt x="1183" y="3529"/>
                  <a:pt x="1178" y="3463"/>
                </a:cubicBezTo>
                <a:cubicBezTo>
                  <a:pt x="1176" y="3399"/>
                  <a:pt x="1107" y="3308"/>
                  <a:pt x="1046" y="3282"/>
                </a:cubicBezTo>
                <a:cubicBezTo>
                  <a:pt x="996" y="3261"/>
                  <a:pt x="945" y="3250"/>
                  <a:pt x="894" y="3250"/>
                </a:cubicBezTo>
                <a:cubicBezTo>
                  <a:pt x="811" y="3250"/>
                  <a:pt x="730" y="3280"/>
                  <a:pt x="657" y="3349"/>
                </a:cubicBezTo>
                <a:cubicBezTo>
                  <a:pt x="607" y="3396"/>
                  <a:pt x="535" y="3418"/>
                  <a:pt x="445" y="3466"/>
                </a:cubicBezTo>
                <a:cubicBezTo>
                  <a:pt x="445" y="3237"/>
                  <a:pt x="432" y="3049"/>
                  <a:pt x="449" y="2864"/>
                </a:cubicBezTo>
                <a:cubicBezTo>
                  <a:pt x="466" y="2674"/>
                  <a:pt x="626" y="2540"/>
                  <a:pt x="832" y="2536"/>
                </a:cubicBezTo>
                <a:cubicBezTo>
                  <a:pt x="1016" y="2533"/>
                  <a:pt x="1199" y="2532"/>
                  <a:pt x="1382" y="2532"/>
                </a:cubicBezTo>
                <a:close/>
                <a:moveTo>
                  <a:pt x="8317" y="1"/>
                </a:moveTo>
                <a:cubicBezTo>
                  <a:pt x="8012" y="1"/>
                  <a:pt x="7708" y="71"/>
                  <a:pt x="7438" y="217"/>
                </a:cubicBezTo>
                <a:cubicBezTo>
                  <a:pt x="7287" y="298"/>
                  <a:pt x="7237" y="432"/>
                  <a:pt x="7322" y="549"/>
                </a:cubicBezTo>
                <a:cubicBezTo>
                  <a:pt x="7371" y="615"/>
                  <a:pt x="7429" y="643"/>
                  <a:pt x="7492" y="643"/>
                </a:cubicBezTo>
                <a:cubicBezTo>
                  <a:pt x="7536" y="643"/>
                  <a:pt x="7583" y="630"/>
                  <a:pt x="7631" y="606"/>
                </a:cubicBezTo>
                <a:cubicBezTo>
                  <a:pt x="7854" y="495"/>
                  <a:pt x="8084" y="438"/>
                  <a:pt x="8323" y="438"/>
                </a:cubicBezTo>
                <a:cubicBezTo>
                  <a:pt x="8410" y="438"/>
                  <a:pt x="8498" y="445"/>
                  <a:pt x="8587" y="461"/>
                </a:cubicBezTo>
                <a:cubicBezTo>
                  <a:pt x="9227" y="570"/>
                  <a:pt x="9720" y="1052"/>
                  <a:pt x="9846" y="1700"/>
                </a:cubicBezTo>
                <a:cubicBezTo>
                  <a:pt x="9967" y="2315"/>
                  <a:pt x="9678" y="2960"/>
                  <a:pt x="9134" y="3292"/>
                </a:cubicBezTo>
                <a:cubicBezTo>
                  <a:pt x="8886" y="3444"/>
                  <a:pt x="8607" y="3518"/>
                  <a:pt x="8330" y="3518"/>
                </a:cubicBezTo>
                <a:cubicBezTo>
                  <a:pt x="7993" y="3518"/>
                  <a:pt x="7658" y="3408"/>
                  <a:pt x="7382" y="3191"/>
                </a:cubicBezTo>
                <a:cubicBezTo>
                  <a:pt x="6787" y="2723"/>
                  <a:pt x="6626" y="1935"/>
                  <a:pt x="6982" y="1235"/>
                </a:cubicBezTo>
                <a:cubicBezTo>
                  <a:pt x="7060" y="1082"/>
                  <a:pt x="7037" y="961"/>
                  <a:pt x="6920" y="895"/>
                </a:cubicBezTo>
                <a:cubicBezTo>
                  <a:pt x="6885" y="875"/>
                  <a:pt x="6849" y="866"/>
                  <a:pt x="6815" y="866"/>
                </a:cubicBezTo>
                <a:cubicBezTo>
                  <a:pt x="6734" y="866"/>
                  <a:pt x="6659" y="920"/>
                  <a:pt x="6601" y="1025"/>
                </a:cubicBezTo>
                <a:cubicBezTo>
                  <a:pt x="6398" y="1401"/>
                  <a:pt x="6304" y="1802"/>
                  <a:pt x="6378" y="2227"/>
                </a:cubicBezTo>
                <a:cubicBezTo>
                  <a:pt x="6422" y="2479"/>
                  <a:pt x="6510" y="2723"/>
                  <a:pt x="6581" y="2980"/>
                </a:cubicBezTo>
                <a:lnTo>
                  <a:pt x="6398" y="2980"/>
                </a:lnTo>
                <a:cubicBezTo>
                  <a:pt x="5972" y="2980"/>
                  <a:pt x="5789" y="3163"/>
                  <a:pt x="5789" y="3589"/>
                </a:cubicBezTo>
                <a:cubicBezTo>
                  <a:pt x="5788" y="3711"/>
                  <a:pt x="5789" y="3834"/>
                  <a:pt x="5789" y="3953"/>
                </a:cubicBezTo>
                <a:lnTo>
                  <a:pt x="5497" y="3953"/>
                </a:lnTo>
                <a:cubicBezTo>
                  <a:pt x="5453" y="3553"/>
                  <a:pt x="5268" y="3321"/>
                  <a:pt x="4960" y="3315"/>
                </a:cubicBezTo>
                <a:cubicBezTo>
                  <a:pt x="4958" y="3315"/>
                  <a:pt x="4956" y="3315"/>
                  <a:pt x="4954" y="3315"/>
                </a:cubicBezTo>
                <a:cubicBezTo>
                  <a:pt x="4829" y="3315"/>
                  <a:pt x="4689" y="3355"/>
                  <a:pt x="4579" y="3416"/>
                </a:cubicBezTo>
                <a:cubicBezTo>
                  <a:pt x="4378" y="3530"/>
                  <a:pt x="4322" y="3740"/>
                  <a:pt x="4315" y="3955"/>
                </a:cubicBezTo>
                <a:cubicBezTo>
                  <a:pt x="4052" y="3983"/>
                  <a:pt x="3975" y="4033"/>
                  <a:pt x="3970" y="4173"/>
                </a:cubicBezTo>
                <a:cubicBezTo>
                  <a:pt x="3965" y="4322"/>
                  <a:pt x="4043" y="4378"/>
                  <a:pt x="4315" y="4413"/>
                </a:cubicBezTo>
                <a:lnTo>
                  <a:pt x="4315" y="4842"/>
                </a:lnTo>
                <a:lnTo>
                  <a:pt x="2962" y="4842"/>
                </a:lnTo>
                <a:lnTo>
                  <a:pt x="2962" y="4401"/>
                </a:lnTo>
                <a:cubicBezTo>
                  <a:pt x="3018" y="4401"/>
                  <a:pt x="3071" y="4402"/>
                  <a:pt x="3121" y="4402"/>
                </a:cubicBezTo>
                <a:cubicBezTo>
                  <a:pt x="3155" y="4402"/>
                  <a:pt x="3187" y="4401"/>
                  <a:pt x="3220" y="4399"/>
                </a:cubicBezTo>
                <a:cubicBezTo>
                  <a:pt x="3364" y="4391"/>
                  <a:pt x="3456" y="4298"/>
                  <a:pt x="3452" y="4174"/>
                </a:cubicBezTo>
                <a:cubicBezTo>
                  <a:pt x="3448" y="4056"/>
                  <a:pt x="3358" y="3973"/>
                  <a:pt x="3218" y="3968"/>
                </a:cubicBezTo>
                <a:cubicBezTo>
                  <a:pt x="3190" y="3966"/>
                  <a:pt x="3161" y="3966"/>
                  <a:pt x="3133" y="3966"/>
                </a:cubicBezTo>
                <a:cubicBezTo>
                  <a:pt x="3075" y="3966"/>
                  <a:pt x="3016" y="3968"/>
                  <a:pt x="2949" y="3968"/>
                </a:cubicBezTo>
                <a:lnTo>
                  <a:pt x="2949" y="3787"/>
                </a:lnTo>
                <a:cubicBezTo>
                  <a:pt x="2949" y="3507"/>
                  <a:pt x="2955" y="3227"/>
                  <a:pt x="2948" y="2946"/>
                </a:cubicBezTo>
                <a:cubicBezTo>
                  <a:pt x="2936" y="2460"/>
                  <a:pt x="2610" y="2116"/>
                  <a:pt x="2134" y="2101"/>
                </a:cubicBezTo>
                <a:cubicBezTo>
                  <a:pt x="1915" y="2095"/>
                  <a:pt x="1695" y="2092"/>
                  <a:pt x="1475" y="2092"/>
                </a:cubicBezTo>
                <a:cubicBezTo>
                  <a:pt x="1255" y="2092"/>
                  <a:pt x="1035" y="2095"/>
                  <a:pt x="815" y="2101"/>
                </a:cubicBezTo>
                <a:cubicBezTo>
                  <a:pt x="358" y="2116"/>
                  <a:pt x="9" y="2463"/>
                  <a:pt x="6" y="2905"/>
                </a:cubicBezTo>
                <a:cubicBezTo>
                  <a:pt x="0" y="4054"/>
                  <a:pt x="0" y="5205"/>
                  <a:pt x="6" y="6355"/>
                </a:cubicBezTo>
                <a:cubicBezTo>
                  <a:pt x="9" y="6758"/>
                  <a:pt x="320" y="7116"/>
                  <a:pt x="721" y="7137"/>
                </a:cubicBezTo>
                <a:cubicBezTo>
                  <a:pt x="968" y="7150"/>
                  <a:pt x="1216" y="7156"/>
                  <a:pt x="1463" y="7156"/>
                </a:cubicBezTo>
                <a:cubicBezTo>
                  <a:pt x="1718" y="7156"/>
                  <a:pt x="1973" y="7149"/>
                  <a:pt x="2227" y="7137"/>
                </a:cubicBezTo>
                <a:cubicBezTo>
                  <a:pt x="2610" y="7118"/>
                  <a:pt x="2908" y="6802"/>
                  <a:pt x="2936" y="6415"/>
                </a:cubicBezTo>
                <a:cubicBezTo>
                  <a:pt x="2958" y="6103"/>
                  <a:pt x="2946" y="5788"/>
                  <a:pt x="2949" y="5473"/>
                </a:cubicBezTo>
                <a:cubicBezTo>
                  <a:pt x="2949" y="5418"/>
                  <a:pt x="2949" y="5361"/>
                  <a:pt x="2949" y="5298"/>
                </a:cubicBezTo>
                <a:lnTo>
                  <a:pt x="4315" y="5298"/>
                </a:lnTo>
                <a:cubicBezTo>
                  <a:pt x="4359" y="5762"/>
                  <a:pt x="4564" y="5948"/>
                  <a:pt x="5023" y="5948"/>
                </a:cubicBezTo>
                <a:cubicBezTo>
                  <a:pt x="5139" y="5948"/>
                  <a:pt x="5255" y="5947"/>
                  <a:pt x="5371" y="5947"/>
                </a:cubicBezTo>
                <a:cubicBezTo>
                  <a:pt x="5487" y="5947"/>
                  <a:pt x="5603" y="5948"/>
                  <a:pt x="5718" y="5950"/>
                </a:cubicBezTo>
                <a:cubicBezTo>
                  <a:pt x="5762" y="5952"/>
                  <a:pt x="5825" y="5975"/>
                  <a:pt x="5846" y="6007"/>
                </a:cubicBezTo>
                <a:cubicBezTo>
                  <a:pt x="5965" y="6199"/>
                  <a:pt x="6132" y="6274"/>
                  <a:pt x="6352" y="6274"/>
                </a:cubicBezTo>
                <a:cubicBezTo>
                  <a:pt x="6354" y="6274"/>
                  <a:pt x="6356" y="6274"/>
                  <a:pt x="6358" y="6274"/>
                </a:cubicBezTo>
                <a:cubicBezTo>
                  <a:pt x="6715" y="6272"/>
                  <a:pt x="7073" y="6271"/>
                  <a:pt x="7430" y="6271"/>
                </a:cubicBezTo>
                <a:cubicBezTo>
                  <a:pt x="7609" y="6271"/>
                  <a:pt x="7788" y="6271"/>
                  <a:pt x="7967" y="6271"/>
                </a:cubicBezTo>
                <a:cubicBezTo>
                  <a:pt x="8145" y="6271"/>
                  <a:pt x="8324" y="6271"/>
                  <a:pt x="8503" y="6271"/>
                </a:cubicBezTo>
                <a:cubicBezTo>
                  <a:pt x="8861" y="6271"/>
                  <a:pt x="9057" y="6076"/>
                  <a:pt x="9061" y="5717"/>
                </a:cubicBezTo>
                <a:cubicBezTo>
                  <a:pt x="9064" y="5579"/>
                  <a:pt x="9063" y="5439"/>
                  <a:pt x="9063" y="5294"/>
                </a:cubicBezTo>
                <a:cubicBezTo>
                  <a:pt x="9123" y="5291"/>
                  <a:pt x="9165" y="5287"/>
                  <a:pt x="9208" y="5287"/>
                </a:cubicBezTo>
                <a:cubicBezTo>
                  <a:pt x="9255" y="5287"/>
                  <a:pt x="9302" y="5291"/>
                  <a:pt x="9346" y="5292"/>
                </a:cubicBezTo>
                <a:cubicBezTo>
                  <a:pt x="9425" y="5731"/>
                  <a:pt x="9598" y="5941"/>
                  <a:pt x="9909" y="5941"/>
                </a:cubicBezTo>
                <a:cubicBezTo>
                  <a:pt x="9913" y="5941"/>
                  <a:pt x="9918" y="5940"/>
                  <a:pt x="9922" y="5940"/>
                </a:cubicBezTo>
                <a:cubicBezTo>
                  <a:pt x="10044" y="5938"/>
                  <a:pt x="10178" y="5892"/>
                  <a:pt x="10285" y="5828"/>
                </a:cubicBezTo>
                <a:cubicBezTo>
                  <a:pt x="10477" y="5711"/>
                  <a:pt x="10529" y="5507"/>
                  <a:pt x="10536" y="5297"/>
                </a:cubicBezTo>
                <a:lnTo>
                  <a:pt x="11902" y="5297"/>
                </a:lnTo>
                <a:cubicBezTo>
                  <a:pt x="11902" y="5395"/>
                  <a:pt x="11900" y="5482"/>
                  <a:pt x="11902" y="5567"/>
                </a:cubicBezTo>
                <a:cubicBezTo>
                  <a:pt x="11906" y="5862"/>
                  <a:pt x="11888" y="6160"/>
                  <a:pt x="11920" y="6450"/>
                </a:cubicBezTo>
                <a:cubicBezTo>
                  <a:pt x="11967" y="6862"/>
                  <a:pt x="12307" y="7158"/>
                  <a:pt x="12773" y="7158"/>
                </a:cubicBezTo>
                <a:cubicBezTo>
                  <a:pt x="12838" y="7158"/>
                  <a:pt x="12906" y="7152"/>
                  <a:pt x="12976" y="7140"/>
                </a:cubicBezTo>
                <a:cubicBezTo>
                  <a:pt x="13091" y="7121"/>
                  <a:pt x="13145" y="7032"/>
                  <a:pt x="13135" y="6915"/>
                </a:cubicBezTo>
                <a:cubicBezTo>
                  <a:pt x="13127" y="6806"/>
                  <a:pt x="13061" y="6738"/>
                  <a:pt x="12952" y="6725"/>
                </a:cubicBezTo>
                <a:cubicBezTo>
                  <a:pt x="12855" y="6715"/>
                  <a:pt x="12758" y="6721"/>
                  <a:pt x="12662" y="6707"/>
                </a:cubicBezTo>
                <a:cubicBezTo>
                  <a:pt x="12556" y="6693"/>
                  <a:pt x="12464" y="6645"/>
                  <a:pt x="12425" y="6556"/>
                </a:cubicBezTo>
                <a:cubicBezTo>
                  <a:pt x="12529" y="6522"/>
                  <a:pt x="12628" y="6495"/>
                  <a:pt x="12724" y="6456"/>
                </a:cubicBezTo>
                <a:cubicBezTo>
                  <a:pt x="12796" y="6426"/>
                  <a:pt x="12859" y="6375"/>
                  <a:pt x="12930" y="6344"/>
                </a:cubicBezTo>
                <a:cubicBezTo>
                  <a:pt x="13029" y="6299"/>
                  <a:pt x="13107" y="6228"/>
                  <a:pt x="13077" y="6124"/>
                </a:cubicBezTo>
                <a:cubicBezTo>
                  <a:pt x="13054" y="6049"/>
                  <a:pt x="12986" y="5952"/>
                  <a:pt x="12917" y="5932"/>
                </a:cubicBezTo>
                <a:cubicBezTo>
                  <a:pt x="12874" y="5918"/>
                  <a:pt x="12829" y="5910"/>
                  <a:pt x="12785" y="5910"/>
                </a:cubicBezTo>
                <a:cubicBezTo>
                  <a:pt x="12700" y="5910"/>
                  <a:pt x="12616" y="5940"/>
                  <a:pt x="12544" y="6017"/>
                </a:cubicBezTo>
                <a:cubicBezTo>
                  <a:pt x="12501" y="6063"/>
                  <a:pt x="12425" y="6079"/>
                  <a:pt x="12348" y="6116"/>
                </a:cubicBezTo>
                <a:lnTo>
                  <a:pt x="12348" y="5459"/>
                </a:lnTo>
                <a:cubicBezTo>
                  <a:pt x="12384" y="5462"/>
                  <a:pt x="12420" y="5464"/>
                  <a:pt x="12455" y="5464"/>
                </a:cubicBezTo>
                <a:cubicBezTo>
                  <a:pt x="12600" y="5464"/>
                  <a:pt x="12729" y="5430"/>
                  <a:pt x="12826" y="5301"/>
                </a:cubicBezTo>
                <a:cubicBezTo>
                  <a:pt x="12840" y="5281"/>
                  <a:pt x="12900" y="5298"/>
                  <a:pt x="12919" y="5278"/>
                </a:cubicBezTo>
                <a:cubicBezTo>
                  <a:pt x="12979" y="5217"/>
                  <a:pt x="13056" y="5154"/>
                  <a:pt x="13077" y="5080"/>
                </a:cubicBezTo>
                <a:cubicBezTo>
                  <a:pt x="13105" y="4976"/>
                  <a:pt x="13034" y="4892"/>
                  <a:pt x="12927" y="4865"/>
                </a:cubicBezTo>
                <a:cubicBezTo>
                  <a:pt x="12882" y="4854"/>
                  <a:pt x="12837" y="4847"/>
                  <a:pt x="12794" y="4847"/>
                </a:cubicBezTo>
                <a:cubicBezTo>
                  <a:pt x="12708" y="4847"/>
                  <a:pt x="12626" y="4874"/>
                  <a:pt x="12551" y="4948"/>
                </a:cubicBezTo>
                <a:cubicBezTo>
                  <a:pt x="12504" y="4993"/>
                  <a:pt x="12430" y="5012"/>
                  <a:pt x="12349" y="5053"/>
                </a:cubicBezTo>
                <a:lnTo>
                  <a:pt x="12349" y="4399"/>
                </a:lnTo>
                <a:cubicBezTo>
                  <a:pt x="12384" y="4402"/>
                  <a:pt x="12418" y="4404"/>
                  <a:pt x="12452" y="4404"/>
                </a:cubicBezTo>
                <a:cubicBezTo>
                  <a:pt x="12595" y="4404"/>
                  <a:pt x="12720" y="4370"/>
                  <a:pt x="12816" y="4245"/>
                </a:cubicBezTo>
                <a:cubicBezTo>
                  <a:pt x="12833" y="4225"/>
                  <a:pt x="12879" y="4225"/>
                  <a:pt x="12912" y="4218"/>
                </a:cubicBezTo>
                <a:cubicBezTo>
                  <a:pt x="13033" y="4187"/>
                  <a:pt x="13093" y="4109"/>
                  <a:pt x="13081" y="3985"/>
                </a:cubicBezTo>
                <a:cubicBezTo>
                  <a:pt x="13070" y="3859"/>
                  <a:pt x="12989" y="3802"/>
                  <a:pt x="12868" y="3792"/>
                </a:cubicBezTo>
                <a:cubicBezTo>
                  <a:pt x="12848" y="3791"/>
                  <a:pt x="12830" y="3790"/>
                  <a:pt x="12811" y="3790"/>
                </a:cubicBezTo>
                <a:cubicBezTo>
                  <a:pt x="12704" y="3790"/>
                  <a:pt x="12609" y="3818"/>
                  <a:pt x="12527" y="3909"/>
                </a:cubicBezTo>
                <a:cubicBezTo>
                  <a:pt x="12489" y="3951"/>
                  <a:pt x="12446" y="3971"/>
                  <a:pt x="12411" y="3971"/>
                </a:cubicBezTo>
                <a:cubicBezTo>
                  <a:pt x="12372" y="3971"/>
                  <a:pt x="12343" y="3947"/>
                  <a:pt x="12341" y="3902"/>
                </a:cubicBezTo>
                <a:cubicBezTo>
                  <a:pt x="12332" y="3717"/>
                  <a:pt x="12338" y="3530"/>
                  <a:pt x="12338" y="3381"/>
                </a:cubicBezTo>
                <a:cubicBezTo>
                  <a:pt x="12491" y="3331"/>
                  <a:pt x="12618" y="3295"/>
                  <a:pt x="12739" y="3251"/>
                </a:cubicBezTo>
                <a:cubicBezTo>
                  <a:pt x="12803" y="3227"/>
                  <a:pt x="12860" y="3181"/>
                  <a:pt x="12923" y="3156"/>
                </a:cubicBezTo>
                <a:cubicBezTo>
                  <a:pt x="13023" y="3114"/>
                  <a:pt x="13085" y="3052"/>
                  <a:pt x="13083" y="2939"/>
                </a:cubicBezTo>
                <a:cubicBezTo>
                  <a:pt x="13080" y="2827"/>
                  <a:pt x="13019" y="2752"/>
                  <a:pt x="12913" y="2734"/>
                </a:cubicBezTo>
                <a:cubicBezTo>
                  <a:pt x="12873" y="2728"/>
                  <a:pt x="12833" y="2723"/>
                  <a:pt x="12794" y="2723"/>
                </a:cubicBezTo>
                <a:cubicBezTo>
                  <a:pt x="12702" y="2723"/>
                  <a:pt x="12615" y="2748"/>
                  <a:pt x="12540" y="2832"/>
                </a:cubicBezTo>
                <a:cubicBezTo>
                  <a:pt x="12500" y="2876"/>
                  <a:pt x="12427" y="2889"/>
                  <a:pt x="12349" y="2926"/>
                </a:cubicBezTo>
                <a:cubicBezTo>
                  <a:pt x="12375" y="2686"/>
                  <a:pt x="12494" y="2546"/>
                  <a:pt x="12697" y="2540"/>
                </a:cubicBezTo>
                <a:cubicBezTo>
                  <a:pt x="12917" y="2535"/>
                  <a:pt x="13138" y="2532"/>
                  <a:pt x="13358" y="2532"/>
                </a:cubicBezTo>
                <a:cubicBezTo>
                  <a:pt x="13592" y="2532"/>
                  <a:pt x="13825" y="2535"/>
                  <a:pt x="14058" y="2542"/>
                </a:cubicBezTo>
                <a:cubicBezTo>
                  <a:pt x="14254" y="2547"/>
                  <a:pt x="14396" y="2700"/>
                  <a:pt x="14407" y="2888"/>
                </a:cubicBezTo>
                <a:cubicBezTo>
                  <a:pt x="14419" y="3064"/>
                  <a:pt x="14410" y="3242"/>
                  <a:pt x="14410" y="3463"/>
                </a:cubicBezTo>
                <a:cubicBezTo>
                  <a:pt x="14320" y="3418"/>
                  <a:pt x="14245" y="3398"/>
                  <a:pt x="14197" y="3351"/>
                </a:cubicBezTo>
                <a:cubicBezTo>
                  <a:pt x="14123" y="3279"/>
                  <a:pt x="14041" y="3251"/>
                  <a:pt x="13956" y="3251"/>
                </a:cubicBezTo>
                <a:cubicBezTo>
                  <a:pt x="13912" y="3251"/>
                  <a:pt x="13866" y="3259"/>
                  <a:pt x="13821" y="3271"/>
                </a:cubicBezTo>
                <a:cubicBezTo>
                  <a:pt x="13668" y="3312"/>
                  <a:pt x="13598" y="3506"/>
                  <a:pt x="13715" y="3603"/>
                </a:cubicBezTo>
                <a:cubicBezTo>
                  <a:pt x="13848" y="3711"/>
                  <a:pt x="14011" y="3779"/>
                  <a:pt x="14165" y="3859"/>
                </a:cubicBezTo>
                <a:cubicBezTo>
                  <a:pt x="14177" y="3866"/>
                  <a:pt x="14190" y="3868"/>
                  <a:pt x="14205" y="3868"/>
                </a:cubicBezTo>
                <a:cubicBezTo>
                  <a:pt x="14227" y="3868"/>
                  <a:pt x="14251" y="3863"/>
                  <a:pt x="14273" y="3863"/>
                </a:cubicBezTo>
                <a:cubicBezTo>
                  <a:pt x="14275" y="3863"/>
                  <a:pt x="14277" y="3863"/>
                  <a:pt x="14279" y="3864"/>
                </a:cubicBezTo>
                <a:cubicBezTo>
                  <a:pt x="14320" y="3866"/>
                  <a:pt x="14363" y="3869"/>
                  <a:pt x="14406" y="3874"/>
                </a:cubicBezTo>
                <a:lnTo>
                  <a:pt x="14406" y="4530"/>
                </a:lnTo>
                <a:cubicBezTo>
                  <a:pt x="14320" y="4485"/>
                  <a:pt x="14246" y="4462"/>
                  <a:pt x="14198" y="4413"/>
                </a:cubicBezTo>
                <a:cubicBezTo>
                  <a:pt x="14126" y="4342"/>
                  <a:pt x="14046" y="4314"/>
                  <a:pt x="13964" y="4314"/>
                </a:cubicBezTo>
                <a:cubicBezTo>
                  <a:pt x="13912" y="4314"/>
                  <a:pt x="13860" y="4325"/>
                  <a:pt x="13809" y="4344"/>
                </a:cubicBezTo>
                <a:cubicBezTo>
                  <a:pt x="13745" y="4366"/>
                  <a:pt x="13674" y="4469"/>
                  <a:pt x="13674" y="4536"/>
                </a:cubicBezTo>
                <a:cubicBezTo>
                  <a:pt x="13672" y="4603"/>
                  <a:pt x="13745" y="4683"/>
                  <a:pt x="13805" y="4735"/>
                </a:cubicBezTo>
                <a:cubicBezTo>
                  <a:pt x="13873" y="4795"/>
                  <a:pt x="13962" y="4834"/>
                  <a:pt x="14046" y="4875"/>
                </a:cubicBezTo>
                <a:cubicBezTo>
                  <a:pt x="14095" y="4899"/>
                  <a:pt x="14151" y="4920"/>
                  <a:pt x="14205" y="4928"/>
                </a:cubicBezTo>
                <a:cubicBezTo>
                  <a:pt x="14232" y="4932"/>
                  <a:pt x="14258" y="4933"/>
                  <a:pt x="14286" y="4933"/>
                </a:cubicBezTo>
                <a:cubicBezTo>
                  <a:pt x="14325" y="4933"/>
                  <a:pt x="14364" y="4930"/>
                  <a:pt x="14405" y="4930"/>
                </a:cubicBezTo>
                <a:lnTo>
                  <a:pt x="14405" y="5584"/>
                </a:lnTo>
                <a:cubicBezTo>
                  <a:pt x="14328" y="5550"/>
                  <a:pt x="14255" y="5539"/>
                  <a:pt x="14218" y="5496"/>
                </a:cubicBezTo>
                <a:cubicBezTo>
                  <a:pt x="14139" y="5408"/>
                  <a:pt x="14047" y="5385"/>
                  <a:pt x="13945" y="5385"/>
                </a:cubicBezTo>
                <a:cubicBezTo>
                  <a:pt x="13922" y="5385"/>
                  <a:pt x="13898" y="5386"/>
                  <a:pt x="13875" y="5388"/>
                </a:cubicBezTo>
                <a:cubicBezTo>
                  <a:pt x="13749" y="5398"/>
                  <a:pt x="13675" y="5469"/>
                  <a:pt x="13667" y="5589"/>
                </a:cubicBezTo>
                <a:cubicBezTo>
                  <a:pt x="13658" y="5701"/>
                  <a:pt x="13721" y="5775"/>
                  <a:pt x="13833" y="5812"/>
                </a:cubicBezTo>
                <a:cubicBezTo>
                  <a:pt x="13893" y="5832"/>
                  <a:pt x="13947" y="5875"/>
                  <a:pt x="14006" y="5903"/>
                </a:cubicBezTo>
                <a:cubicBezTo>
                  <a:pt x="14077" y="5936"/>
                  <a:pt x="14150" y="5973"/>
                  <a:pt x="14225" y="5992"/>
                </a:cubicBezTo>
                <a:cubicBezTo>
                  <a:pt x="14247" y="5997"/>
                  <a:pt x="14270" y="5999"/>
                  <a:pt x="14293" y="5999"/>
                </a:cubicBezTo>
                <a:cubicBezTo>
                  <a:pt x="14331" y="5999"/>
                  <a:pt x="14371" y="5995"/>
                  <a:pt x="14413" y="5995"/>
                </a:cubicBezTo>
                <a:cubicBezTo>
                  <a:pt x="14413" y="6118"/>
                  <a:pt x="14416" y="6220"/>
                  <a:pt x="14412" y="6321"/>
                </a:cubicBezTo>
                <a:cubicBezTo>
                  <a:pt x="14405" y="6537"/>
                  <a:pt x="14272" y="6683"/>
                  <a:pt x="14058" y="6711"/>
                </a:cubicBezTo>
                <a:cubicBezTo>
                  <a:pt x="14001" y="6720"/>
                  <a:pt x="13943" y="6717"/>
                  <a:pt x="13885" y="6720"/>
                </a:cubicBezTo>
                <a:cubicBezTo>
                  <a:pt x="13741" y="6728"/>
                  <a:pt x="13660" y="6805"/>
                  <a:pt x="13657" y="6930"/>
                </a:cubicBezTo>
                <a:cubicBezTo>
                  <a:pt x="13655" y="7050"/>
                  <a:pt x="13731" y="7131"/>
                  <a:pt x="13862" y="7151"/>
                </a:cubicBezTo>
                <a:cubicBezTo>
                  <a:pt x="13905" y="7158"/>
                  <a:pt x="13947" y="7161"/>
                  <a:pt x="13990" y="7161"/>
                </a:cubicBezTo>
                <a:cubicBezTo>
                  <a:pt x="14326" y="7161"/>
                  <a:pt x="14642" y="6965"/>
                  <a:pt x="14776" y="6657"/>
                </a:cubicBezTo>
                <a:cubicBezTo>
                  <a:pt x="14803" y="6596"/>
                  <a:pt x="14825" y="6532"/>
                  <a:pt x="14848" y="6469"/>
                </a:cubicBezTo>
                <a:lnTo>
                  <a:pt x="14848" y="2785"/>
                </a:lnTo>
                <a:cubicBezTo>
                  <a:pt x="14632" y="2237"/>
                  <a:pt x="14429" y="2099"/>
                  <a:pt x="13836" y="2099"/>
                </a:cubicBezTo>
                <a:cubicBezTo>
                  <a:pt x="13604" y="2099"/>
                  <a:pt x="13371" y="2098"/>
                  <a:pt x="13140" y="2098"/>
                </a:cubicBezTo>
                <a:cubicBezTo>
                  <a:pt x="13024" y="2098"/>
                  <a:pt x="12908" y="2098"/>
                  <a:pt x="12792" y="2099"/>
                </a:cubicBezTo>
                <a:cubicBezTo>
                  <a:pt x="12249" y="2101"/>
                  <a:pt x="11907" y="2443"/>
                  <a:pt x="11903" y="2989"/>
                </a:cubicBezTo>
                <a:cubicBezTo>
                  <a:pt x="11902" y="3250"/>
                  <a:pt x="11903" y="3510"/>
                  <a:pt x="11903" y="3771"/>
                </a:cubicBezTo>
                <a:lnTo>
                  <a:pt x="11903" y="3958"/>
                </a:lnTo>
                <a:lnTo>
                  <a:pt x="10534" y="3958"/>
                </a:lnTo>
                <a:cubicBezTo>
                  <a:pt x="10531" y="3758"/>
                  <a:pt x="10492" y="3567"/>
                  <a:pt x="10328" y="3462"/>
                </a:cubicBezTo>
                <a:cubicBezTo>
                  <a:pt x="10182" y="3368"/>
                  <a:pt x="10004" y="3325"/>
                  <a:pt x="9839" y="3260"/>
                </a:cubicBezTo>
                <a:cubicBezTo>
                  <a:pt x="9849" y="3248"/>
                  <a:pt x="9876" y="3210"/>
                  <a:pt x="9905" y="3173"/>
                </a:cubicBezTo>
                <a:cubicBezTo>
                  <a:pt x="10516" y="2364"/>
                  <a:pt x="10420" y="1234"/>
                  <a:pt x="9682" y="537"/>
                </a:cubicBezTo>
                <a:cubicBezTo>
                  <a:pt x="9310" y="186"/>
                  <a:pt x="8811" y="1"/>
                  <a:pt x="8317" y="1"/>
                </a:cubicBezTo>
                <a:close/>
                <a:moveTo>
                  <a:pt x="10035" y="7463"/>
                </a:moveTo>
                <a:cubicBezTo>
                  <a:pt x="9927" y="7463"/>
                  <a:pt x="9820" y="7466"/>
                  <a:pt x="9712" y="7472"/>
                </a:cubicBezTo>
                <a:cubicBezTo>
                  <a:pt x="9591" y="7477"/>
                  <a:pt x="9523" y="7564"/>
                  <a:pt x="9519" y="7687"/>
                </a:cubicBezTo>
                <a:cubicBezTo>
                  <a:pt x="9516" y="7801"/>
                  <a:pt x="9607" y="7889"/>
                  <a:pt x="9734" y="7896"/>
                </a:cubicBezTo>
                <a:cubicBezTo>
                  <a:pt x="9767" y="7898"/>
                  <a:pt x="9801" y="7898"/>
                  <a:pt x="9835" y="7898"/>
                </a:cubicBezTo>
                <a:cubicBezTo>
                  <a:pt x="9902" y="7898"/>
                  <a:pt x="9970" y="7896"/>
                  <a:pt x="10037" y="7896"/>
                </a:cubicBezTo>
                <a:cubicBezTo>
                  <a:pt x="10101" y="7896"/>
                  <a:pt x="10165" y="7898"/>
                  <a:pt x="10229" y="7898"/>
                </a:cubicBezTo>
                <a:cubicBezTo>
                  <a:pt x="10272" y="7898"/>
                  <a:pt x="10314" y="7897"/>
                  <a:pt x="10356" y="7895"/>
                </a:cubicBezTo>
                <a:cubicBezTo>
                  <a:pt x="10480" y="7889"/>
                  <a:pt x="10553" y="7818"/>
                  <a:pt x="10560" y="7694"/>
                </a:cubicBezTo>
                <a:cubicBezTo>
                  <a:pt x="10566" y="7569"/>
                  <a:pt x="10497" y="7480"/>
                  <a:pt x="10378" y="7473"/>
                </a:cubicBezTo>
                <a:cubicBezTo>
                  <a:pt x="10264" y="7467"/>
                  <a:pt x="10150" y="7463"/>
                  <a:pt x="10035" y="7463"/>
                </a:cubicBezTo>
                <a:close/>
                <a:moveTo>
                  <a:pt x="4815" y="7164"/>
                </a:moveTo>
                <a:cubicBezTo>
                  <a:pt x="4811" y="7164"/>
                  <a:pt x="4807" y="7164"/>
                  <a:pt x="4804" y="7164"/>
                </a:cubicBezTo>
                <a:cubicBezTo>
                  <a:pt x="4673" y="7167"/>
                  <a:pt x="4614" y="7241"/>
                  <a:pt x="4577" y="7456"/>
                </a:cubicBezTo>
                <a:cubicBezTo>
                  <a:pt x="4372" y="7483"/>
                  <a:pt x="4298" y="7540"/>
                  <a:pt x="4292" y="7671"/>
                </a:cubicBezTo>
                <a:cubicBezTo>
                  <a:pt x="4285" y="7802"/>
                  <a:pt x="4345" y="7855"/>
                  <a:pt x="4586" y="7922"/>
                </a:cubicBezTo>
                <a:cubicBezTo>
                  <a:pt x="4591" y="8060"/>
                  <a:pt x="4629" y="8181"/>
                  <a:pt x="4791" y="8205"/>
                </a:cubicBezTo>
                <a:cubicBezTo>
                  <a:pt x="4802" y="8207"/>
                  <a:pt x="4813" y="8208"/>
                  <a:pt x="4823" y="8208"/>
                </a:cubicBezTo>
                <a:cubicBezTo>
                  <a:pt x="4926" y="8208"/>
                  <a:pt x="4983" y="8127"/>
                  <a:pt x="5050" y="7908"/>
                </a:cubicBezTo>
                <a:cubicBezTo>
                  <a:pt x="5248" y="7880"/>
                  <a:pt x="5334" y="7814"/>
                  <a:pt x="5335" y="7685"/>
                </a:cubicBezTo>
                <a:cubicBezTo>
                  <a:pt x="5335" y="7557"/>
                  <a:pt x="5255" y="7493"/>
                  <a:pt x="5042" y="7449"/>
                </a:cubicBezTo>
                <a:cubicBezTo>
                  <a:pt x="5000" y="7238"/>
                  <a:pt x="4942" y="7164"/>
                  <a:pt x="4815" y="7164"/>
                </a:cubicBezTo>
                <a:close/>
                <a:moveTo>
                  <a:pt x="4812" y="6812"/>
                </a:moveTo>
                <a:cubicBezTo>
                  <a:pt x="5295" y="6812"/>
                  <a:pt x="5685" y="7200"/>
                  <a:pt x="5685" y="7681"/>
                </a:cubicBezTo>
                <a:cubicBezTo>
                  <a:pt x="5687" y="8163"/>
                  <a:pt x="5295" y="8556"/>
                  <a:pt x="4814" y="8557"/>
                </a:cubicBezTo>
                <a:cubicBezTo>
                  <a:pt x="4813" y="8557"/>
                  <a:pt x="4812" y="8557"/>
                  <a:pt x="4811" y="8557"/>
                </a:cubicBezTo>
                <a:cubicBezTo>
                  <a:pt x="4328" y="8557"/>
                  <a:pt x="3940" y="8169"/>
                  <a:pt x="3939" y="7685"/>
                </a:cubicBezTo>
                <a:cubicBezTo>
                  <a:pt x="3939" y="7198"/>
                  <a:pt x="4322" y="6812"/>
                  <a:pt x="4809" y="6812"/>
                </a:cubicBezTo>
                <a:cubicBezTo>
                  <a:pt x="4810" y="6812"/>
                  <a:pt x="4811" y="6812"/>
                  <a:pt x="4812" y="6812"/>
                </a:cubicBezTo>
                <a:close/>
                <a:moveTo>
                  <a:pt x="10043" y="6812"/>
                </a:moveTo>
                <a:cubicBezTo>
                  <a:pt x="10048" y="6812"/>
                  <a:pt x="10053" y="6812"/>
                  <a:pt x="10059" y="6812"/>
                </a:cubicBezTo>
                <a:cubicBezTo>
                  <a:pt x="10543" y="6819"/>
                  <a:pt x="10922" y="7214"/>
                  <a:pt x="10913" y="7701"/>
                </a:cubicBezTo>
                <a:cubicBezTo>
                  <a:pt x="10905" y="8180"/>
                  <a:pt x="10517" y="8557"/>
                  <a:pt x="10039" y="8557"/>
                </a:cubicBezTo>
                <a:cubicBezTo>
                  <a:pt x="10034" y="8557"/>
                  <a:pt x="10028" y="8557"/>
                  <a:pt x="10023" y="8557"/>
                </a:cubicBezTo>
                <a:cubicBezTo>
                  <a:pt x="9544" y="8550"/>
                  <a:pt x="9158" y="8148"/>
                  <a:pt x="9167" y="7665"/>
                </a:cubicBezTo>
                <a:cubicBezTo>
                  <a:pt x="9174" y="7191"/>
                  <a:pt x="9564" y="6812"/>
                  <a:pt x="10043" y="6812"/>
                </a:cubicBezTo>
                <a:close/>
                <a:moveTo>
                  <a:pt x="10040" y="6376"/>
                </a:moveTo>
                <a:cubicBezTo>
                  <a:pt x="9319" y="6376"/>
                  <a:pt x="8732" y="6961"/>
                  <a:pt x="8731" y="7681"/>
                </a:cubicBezTo>
                <a:cubicBezTo>
                  <a:pt x="8731" y="8402"/>
                  <a:pt x="9318" y="8992"/>
                  <a:pt x="10039" y="8993"/>
                </a:cubicBezTo>
                <a:cubicBezTo>
                  <a:pt x="10039" y="8993"/>
                  <a:pt x="10040" y="8993"/>
                  <a:pt x="10041" y="8993"/>
                </a:cubicBezTo>
                <a:cubicBezTo>
                  <a:pt x="10762" y="8993"/>
                  <a:pt x="11348" y="8408"/>
                  <a:pt x="11348" y="7685"/>
                </a:cubicBezTo>
                <a:cubicBezTo>
                  <a:pt x="11349" y="6959"/>
                  <a:pt x="10769" y="6378"/>
                  <a:pt x="10043" y="6376"/>
                </a:cubicBezTo>
                <a:cubicBezTo>
                  <a:pt x="10042" y="6376"/>
                  <a:pt x="10041" y="6376"/>
                  <a:pt x="10040" y="6376"/>
                </a:cubicBezTo>
                <a:close/>
                <a:moveTo>
                  <a:pt x="4811" y="6376"/>
                </a:moveTo>
                <a:cubicBezTo>
                  <a:pt x="4810" y="6376"/>
                  <a:pt x="4809" y="6376"/>
                  <a:pt x="4808" y="6376"/>
                </a:cubicBezTo>
                <a:cubicBezTo>
                  <a:pt x="4082" y="6378"/>
                  <a:pt x="3502" y="6960"/>
                  <a:pt x="3505" y="7687"/>
                </a:cubicBezTo>
                <a:cubicBezTo>
                  <a:pt x="3506" y="8410"/>
                  <a:pt x="4091" y="8993"/>
                  <a:pt x="4812" y="8993"/>
                </a:cubicBezTo>
                <a:cubicBezTo>
                  <a:pt x="4813" y="8993"/>
                  <a:pt x="4814" y="8993"/>
                  <a:pt x="4815" y="8993"/>
                </a:cubicBezTo>
                <a:cubicBezTo>
                  <a:pt x="5536" y="8990"/>
                  <a:pt x="6123" y="8400"/>
                  <a:pt x="6121" y="7680"/>
                </a:cubicBezTo>
                <a:cubicBezTo>
                  <a:pt x="6120" y="6960"/>
                  <a:pt x="5533" y="6376"/>
                  <a:pt x="4811" y="6376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9" name="Google Shape;5369;p74"/>
          <p:cNvSpPr/>
          <p:nvPr/>
        </p:nvSpPr>
        <p:spPr>
          <a:xfrm>
            <a:off x="1480308" y="1490938"/>
            <a:ext cx="6209198" cy="1261345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0" name="Google Shape;5370;p74"/>
          <p:cNvSpPr txBox="1">
            <a:spLocks noGrp="1"/>
          </p:cNvSpPr>
          <p:nvPr>
            <p:ph type="ctrTitle"/>
          </p:nvPr>
        </p:nvSpPr>
        <p:spPr>
          <a:xfrm>
            <a:off x="2066650" y="1599394"/>
            <a:ext cx="5009809" cy="10225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cxnSp>
        <p:nvCxnSpPr>
          <p:cNvPr id="5388" name="Google Shape;5388;p74"/>
          <p:cNvCxnSpPr/>
          <p:nvPr/>
        </p:nvCxnSpPr>
        <p:spPr>
          <a:xfrm>
            <a:off x="3513089" y="3908118"/>
            <a:ext cx="19905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389" name="Google Shape;5389;p74"/>
          <p:cNvGrpSpPr/>
          <p:nvPr/>
        </p:nvGrpSpPr>
        <p:grpSpPr>
          <a:xfrm>
            <a:off x="6168158" y="1736950"/>
            <a:ext cx="3240024" cy="1785611"/>
            <a:chOff x="6168158" y="1736950"/>
            <a:chExt cx="3240024" cy="1785611"/>
          </a:xfrm>
        </p:grpSpPr>
        <p:grpSp>
          <p:nvGrpSpPr>
            <p:cNvPr id="5390" name="Google Shape;5390;p74"/>
            <p:cNvGrpSpPr/>
            <p:nvPr/>
          </p:nvGrpSpPr>
          <p:grpSpPr>
            <a:xfrm rot="5400000">
              <a:off x="7114355" y="1109010"/>
              <a:ext cx="1554810" cy="3032843"/>
              <a:chOff x="7681597" y="-387360"/>
              <a:chExt cx="1692402" cy="3470072"/>
            </a:xfrm>
          </p:grpSpPr>
          <p:sp>
            <p:nvSpPr>
              <p:cNvPr id="5391" name="Google Shape;5391;p74"/>
              <p:cNvSpPr/>
              <p:nvPr/>
            </p:nvSpPr>
            <p:spPr>
              <a:xfrm rot="-5400000">
                <a:off x="6792550" y="501687"/>
                <a:ext cx="3470072" cy="1691979"/>
              </a:xfrm>
              <a:custGeom>
                <a:avLst/>
                <a:gdLst/>
                <a:ahLst/>
                <a:cxnLst/>
                <a:rect l="l" t="t" r="r" b="b"/>
                <a:pathLst>
                  <a:path w="92081" h="40314" extrusionOk="0">
                    <a:moveTo>
                      <a:pt x="52634" y="0"/>
                    </a:moveTo>
                    <a:cubicBezTo>
                      <a:pt x="52308" y="0"/>
                      <a:pt x="51980" y="13"/>
                      <a:pt x="51651" y="40"/>
                    </a:cubicBezTo>
                    <a:cubicBezTo>
                      <a:pt x="47192" y="409"/>
                      <a:pt x="43414" y="3356"/>
                      <a:pt x="40047" y="6305"/>
                    </a:cubicBezTo>
                    <a:cubicBezTo>
                      <a:pt x="36680" y="9252"/>
                      <a:pt x="33221" y="12438"/>
                      <a:pt x="28869" y="13475"/>
                    </a:cubicBezTo>
                    <a:cubicBezTo>
                      <a:pt x="25617" y="14250"/>
                      <a:pt x="22193" y="13734"/>
                      <a:pt x="18884" y="14199"/>
                    </a:cubicBezTo>
                    <a:cubicBezTo>
                      <a:pt x="13402" y="14969"/>
                      <a:pt x="0" y="24616"/>
                      <a:pt x="6085" y="40112"/>
                    </a:cubicBezTo>
                    <a:lnTo>
                      <a:pt x="81132" y="40282"/>
                    </a:lnTo>
                    <a:cubicBezTo>
                      <a:pt x="81361" y="40303"/>
                      <a:pt x="81583" y="40314"/>
                      <a:pt x="81800" y="40314"/>
                    </a:cubicBezTo>
                    <a:cubicBezTo>
                      <a:pt x="92080" y="40314"/>
                      <a:pt x="89563" y="16777"/>
                      <a:pt x="87839" y="12668"/>
                    </a:cubicBezTo>
                    <a:cubicBezTo>
                      <a:pt x="86081" y="8473"/>
                      <a:pt x="82744" y="4685"/>
                      <a:pt x="78338" y="3554"/>
                    </a:cubicBezTo>
                    <a:cubicBezTo>
                      <a:pt x="77072" y="3230"/>
                      <a:pt x="75782" y="3133"/>
                      <a:pt x="74479" y="3133"/>
                    </a:cubicBezTo>
                    <a:cubicBezTo>
                      <a:pt x="72576" y="3133"/>
                      <a:pt x="70646" y="3339"/>
                      <a:pt x="68733" y="3339"/>
                    </a:cubicBezTo>
                    <a:cubicBezTo>
                      <a:pt x="68051" y="3339"/>
                      <a:pt x="67371" y="3313"/>
                      <a:pt x="66695" y="3242"/>
                    </a:cubicBezTo>
                    <a:cubicBezTo>
                      <a:pt x="61897" y="2739"/>
                      <a:pt x="57402" y="0"/>
                      <a:pt x="5263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2" name="Google Shape;5392;p74"/>
              <p:cNvSpPr/>
              <p:nvPr/>
            </p:nvSpPr>
            <p:spPr>
              <a:xfrm rot="-5400000">
                <a:off x="7073410" y="636375"/>
                <a:ext cx="3189669" cy="1411509"/>
              </a:xfrm>
              <a:custGeom>
                <a:avLst/>
                <a:gdLst/>
                <a:ahLst/>
                <a:cxnLst/>
                <a:rect l="l" t="t" r="r" b="b"/>
                <a:pathLst>
                  <a:path w="80471" h="32195" extrusionOk="0">
                    <a:moveTo>
                      <a:pt x="47487" y="1"/>
                    </a:moveTo>
                    <a:cubicBezTo>
                      <a:pt x="43320" y="1"/>
                      <a:pt x="39414" y="2827"/>
                      <a:pt x="36193" y="5678"/>
                    </a:cubicBezTo>
                    <a:cubicBezTo>
                      <a:pt x="32550" y="8904"/>
                      <a:pt x="28659" y="12549"/>
                      <a:pt x="23801" y="12820"/>
                    </a:cubicBezTo>
                    <a:cubicBezTo>
                      <a:pt x="23603" y="12831"/>
                      <a:pt x="23405" y="12837"/>
                      <a:pt x="23208" y="12837"/>
                    </a:cubicBezTo>
                    <a:cubicBezTo>
                      <a:pt x="20202" y="12837"/>
                      <a:pt x="17266" y="11633"/>
                      <a:pt x="14247" y="11611"/>
                    </a:cubicBezTo>
                    <a:cubicBezTo>
                      <a:pt x="14221" y="11610"/>
                      <a:pt x="14196" y="11610"/>
                      <a:pt x="14170" y="11610"/>
                    </a:cubicBezTo>
                    <a:cubicBezTo>
                      <a:pt x="9546" y="11610"/>
                      <a:pt x="5189" y="14522"/>
                      <a:pt x="2843" y="18510"/>
                    </a:cubicBezTo>
                    <a:cubicBezTo>
                      <a:pt x="483" y="22521"/>
                      <a:pt x="1" y="27451"/>
                      <a:pt x="847" y="32025"/>
                    </a:cubicBezTo>
                    <a:lnTo>
                      <a:pt x="75894" y="32195"/>
                    </a:lnTo>
                    <a:cubicBezTo>
                      <a:pt x="80471" y="29741"/>
                      <a:pt x="79104" y="20847"/>
                      <a:pt x="78484" y="15147"/>
                    </a:cubicBezTo>
                    <a:cubicBezTo>
                      <a:pt x="77863" y="9446"/>
                      <a:pt x="74407" y="3185"/>
                      <a:pt x="68697" y="2665"/>
                    </a:cubicBezTo>
                    <a:cubicBezTo>
                      <a:pt x="68430" y="2640"/>
                      <a:pt x="68164" y="2629"/>
                      <a:pt x="67898" y="2629"/>
                    </a:cubicBezTo>
                    <a:cubicBezTo>
                      <a:pt x="65148" y="2629"/>
                      <a:pt x="62428" y="3814"/>
                      <a:pt x="59686" y="3814"/>
                    </a:cubicBezTo>
                    <a:cubicBezTo>
                      <a:pt x="59345" y="3814"/>
                      <a:pt x="59004" y="3796"/>
                      <a:pt x="58663" y="3754"/>
                    </a:cubicBezTo>
                    <a:cubicBezTo>
                      <a:pt x="55277" y="3347"/>
                      <a:pt x="52491" y="781"/>
                      <a:pt x="49140" y="153"/>
                    </a:cubicBezTo>
                    <a:cubicBezTo>
                      <a:pt x="48585" y="49"/>
                      <a:pt x="48034" y="1"/>
                      <a:pt x="474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93" name="Google Shape;5393;p74"/>
            <p:cNvSpPr/>
            <p:nvPr/>
          </p:nvSpPr>
          <p:spPr>
            <a:xfrm>
              <a:off x="8510196" y="1883951"/>
              <a:ext cx="316673" cy="403209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74"/>
            <p:cNvSpPr/>
            <p:nvPr/>
          </p:nvSpPr>
          <p:spPr>
            <a:xfrm>
              <a:off x="7871115" y="1736950"/>
              <a:ext cx="384439" cy="489493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74"/>
            <p:cNvSpPr/>
            <p:nvPr/>
          </p:nvSpPr>
          <p:spPr>
            <a:xfrm>
              <a:off x="8766067" y="1943025"/>
              <a:ext cx="222591" cy="283418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96" name="Google Shape;5396;p74"/>
            <p:cNvGrpSpPr/>
            <p:nvPr/>
          </p:nvGrpSpPr>
          <p:grpSpPr>
            <a:xfrm flipH="1">
              <a:off x="7967799" y="2220472"/>
              <a:ext cx="726618" cy="1302090"/>
              <a:chOff x="6484504" y="1911584"/>
              <a:chExt cx="1676553" cy="3004361"/>
            </a:xfrm>
          </p:grpSpPr>
          <p:sp>
            <p:nvSpPr>
              <p:cNvPr id="5397" name="Google Shape;5397;p74"/>
              <p:cNvSpPr/>
              <p:nvPr/>
            </p:nvSpPr>
            <p:spPr>
              <a:xfrm>
                <a:off x="6836521" y="4915155"/>
                <a:ext cx="1052" cy="789"/>
              </a:xfrm>
              <a:custGeom>
                <a:avLst/>
                <a:gdLst/>
                <a:ahLst/>
                <a:cxnLst/>
                <a:rect l="l" t="t" r="r" b="b"/>
                <a:pathLst>
                  <a:path w="16" h="12" extrusionOk="0">
                    <a:moveTo>
                      <a:pt x="16" y="0"/>
                    </a:moveTo>
                    <a:cubicBezTo>
                      <a:pt x="13" y="2"/>
                      <a:pt x="9" y="4"/>
                      <a:pt x="6" y="7"/>
                    </a:cubicBezTo>
                    <a:lnTo>
                      <a:pt x="6" y="7"/>
                    </a:lnTo>
                    <a:cubicBezTo>
                      <a:pt x="10" y="4"/>
                      <a:pt x="13" y="2"/>
                      <a:pt x="16" y="0"/>
                    </a:cubicBezTo>
                    <a:close/>
                    <a:moveTo>
                      <a:pt x="6" y="7"/>
                    </a:moveTo>
                    <a:cubicBezTo>
                      <a:pt x="5" y="8"/>
                      <a:pt x="4" y="9"/>
                      <a:pt x="2" y="10"/>
                    </a:cubicBezTo>
                    <a:lnTo>
                      <a:pt x="2" y="10"/>
                    </a:lnTo>
                    <a:cubicBezTo>
                      <a:pt x="3" y="9"/>
                      <a:pt x="5" y="8"/>
                      <a:pt x="6" y="8"/>
                    </a:cubicBezTo>
                    <a:cubicBezTo>
                      <a:pt x="6" y="7"/>
                      <a:pt x="6" y="7"/>
                      <a:pt x="6" y="7"/>
                    </a:cubicBezTo>
                    <a:close/>
                    <a:moveTo>
                      <a:pt x="2" y="10"/>
                    </a:moveTo>
                    <a:cubicBezTo>
                      <a:pt x="1" y="11"/>
                      <a:pt x="1" y="11"/>
                      <a:pt x="0" y="12"/>
                    </a:cubicBezTo>
                    <a:cubicBezTo>
                      <a:pt x="1" y="11"/>
                      <a:pt x="1" y="11"/>
                      <a:pt x="2" y="10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8" name="Google Shape;5398;p74"/>
              <p:cNvSpPr/>
              <p:nvPr/>
            </p:nvSpPr>
            <p:spPr>
              <a:xfrm>
                <a:off x="6509150" y="2123411"/>
                <a:ext cx="1031685" cy="1838723"/>
              </a:xfrm>
              <a:custGeom>
                <a:avLst/>
                <a:gdLst/>
                <a:ahLst/>
                <a:cxnLst/>
                <a:rect l="l" t="t" r="r" b="b"/>
                <a:pathLst>
                  <a:path w="15697" h="27976" extrusionOk="0">
                    <a:moveTo>
                      <a:pt x="1131" y="0"/>
                    </a:moveTo>
                    <a:cubicBezTo>
                      <a:pt x="506" y="0"/>
                      <a:pt x="0" y="508"/>
                      <a:pt x="0" y="1132"/>
                    </a:cubicBezTo>
                    <a:lnTo>
                      <a:pt x="0" y="16614"/>
                    </a:lnTo>
                    <a:lnTo>
                      <a:pt x="0" y="27975"/>
                    </a:lnTo>
                    <a:lnTo>
                      <a:pt x="15697" y="27975"/>
                    </a:lnTo>
                    <a:lnTo>
                      <a:pt x="15697" y="1132"/>
                    </a:lnTo>
                    <a:cubicBezTo>
                      <a:pt x="15697" y="508"/>
                      <a:pt x="15189" y="0"/>
                      <a:pt x="1456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9" name="Google Shape;5399;p74"/>
              <p:cNvSpPr/>
              <p:nvPr/>
            </p:nvSpPr>
            <p:spPr>
              <a:xfrm>
                <a:off x="6509150" y="3962031"/>
                <a:ext cx="1031685" cy="657447"/>
              </a:xfrm>
              <a:custGeom>
                <a:avLst/>
                <a:gdLst/>
                <a:ahLst/>
                <a:cxnLst/>
                <a:rect l="l" t="t" r="r" b="b"/>
                <a:pathLst>
                  <a:path w="15697" h="10003" extrusionOk="0">
                    <a:moveTo>
                      <a:pt x="0" y="0"/>
                    </a:moveTo>
                    <a:lnTo>
                      <a:pt x="0" y="8870"/>
                    </a:lnTo>
                    <a:cubicBezTo>
                      <a:pt x="0" y="9495"/>
                      <a:pt x="506" y="10002"/>
                      <a:pt x="1131" y="10002"/>
                    </a:cubicBezTo>
                    <a:lnTo>
                      <a:pt x="14565" y="10002"/>
                    </a:lnTo>
                    <a:cubicBezTo>
                      <a:pt x="15189" y="10002"/>
                      <a:pt x="15697" y="9495"/>
                      <a:pt x="15697" y="8870"/>
                    </a:cubicBezTo>
                    <a:lnTo>
                      <a:pt x="1569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0" name="Google Shape;5400;p74"/>
              <p:cNvSpPr/>
              <p:nvPr/>
            </p:nvSpPr>
            <p:spPr>
              <a:xfrm>
                <a:off x="6620421" y="2278782"/>
                <a:ext cx="796390" cy="1368592"/>
              </a:xfrm>
              <a:custGeom>
                <a:avLst/>
                <a:gdLst/>
                <a:ahLst/>
                <a:cxnLst/>
                <a:rect l="l" t="t" r="r" b="b"/>
                <a:pathLst>
                  <a:path w="12117" h="20823" extrusionOk="0">
                    <a:moveTo>
                      <a:pt x="88" y="1"/>
                    </a:moveTo>
                    <a:cubicBezTo>
                      <a:pt x="40" y="1"/>
                      <a:pt x="0" y="40"/>
                      <a:pt x="0" y="88"/>
                    </a:cubicBezTo>
                    <a:lnTo>
                      <a:pt x="0" y="12755"/>
                    </a:lnTo>
                    <a:cubicBezTo>
                      <a:pt x="0" y="12803"/>
                      <a:pt x="40" y="12842"/>
                      <a:pt x="88" y="12842"/>
                    </a:cubicBezTo>
                    <a:lnTo>
                      <a:pt x="12028" y="12842"/>
                    </a:lnTo>
                    <a:cubicBezTo>
                      <a:pt x="12077" y="12842"/>
                      <a:pt x="12117" y="12803"/>
                      <a:pt x="12117" y="12755"/>
                    </a:cubicBezTo>
                    <a:lnTo>
                      <a:pt x="12117" y="88"/>
                    </a:lnTo>
                    <a:cubicBezTo>
                      <a:pt x="12117" y="40"/>
                      <a:pt x="12077" y="1"/>
                      <a:pt x="12028" y="1"/>
                    </a:cubicBezTo>
                    <a:close/>
                    <a:moveTo>
                      <a:pt x="29" y="13955"/>
                    </a:moveTo>
                    <a:cubicBezTo>
                      <a:pt x="13" y="13955"/>
                      <a:pt x="0" y="13967"/>
                      <a:pt x="0" y="13983"/>
                    </a:cubicBezTo>
                    <a:lnTo>
                      <a:pt x="0" y="15316"/>
                    </a:lnTo>
                    <a:cubicBezTo>
                      <a:pt x="0" y="15333"/>
                      <a:pt x="13" y="15345"/>
                      <a:pt x="29" y="15345"/>
                    </a:cubicBezTo>
                    <a:lnTo>
                      <a:pt x="12087" y="15345"/>
                    </a:lnTo>
                    <a:cubicBezTo>
                      <a:pt x="12104" y="15345"/>
                      <a:pt x="12117" y="15333"/>
                      <a:pt x="12117" y="15316"/>
                    </a:cubicBezTo>
                    <a:lnTo>
                      <a:pt x="12117" y="13983"/>
                    </a:lnTo>
                    <a:cubicBezTo>
                      <a:pt x="12117" y="13967"/>
                      <a:pt x="12104" y="13955"/>
                      <a:pt x="12087" y="13955"/>
                    </a:cubicBezTo>
                    <a:close/>
                    <a:moveTo>
                      <a:pt x="10" y="16625"/>
                    </a:moveTo>
                    <a:cubicBezTo>
                      <a:pt x="5" y="16625"/>
                      <a:pt x="0" y="16629"/>
                      <a:pt x="0" y="16636"/>
                    </a:cubicBezTo>
                    <a:lnTo>
                      <a:pt x="0" y="19883"/>
                    </a:lnTo>
                    <a:cubicBezTo>
                      <a:pt x="0" y="19888"/>
                      <a:pt x="5" y="19893"/>
                      <a:pt x="10" y="19893"/>
                    </a:cubicBezTo>
                    <a:lnTo>
                      <a:pt x="1041" y="19893"/>
                    </a:lnTo>
                    <a:cubicBezTo>
                      <a:pt x="1046" y="19893"/>
                      <a:pt x="1052" y="19888"/>
                      <a:pt x="1052" y="19883"/>
                    </a:cubicBezTo>
                    <a:lnTo>
                      <a:pt x="1052" y="16636"/>
                    </a:lnTo>
                    <a:cubicBezTo>
                      <a:pt x="1052" y="16629"/>
                      <a:pt x="1046" y="16625"/>
                      <a:pt x="1041" y="16625"/>
                    </a:cubicBezTo>
                    <a:close/>
                    <a:moveTo>
                      <a:pt x="1340" y="16625"/>
                    </a:moveTo>
                    <a:cubicBezTo>
                      <a:pt x="1335" y="16625"/>
                      <a:pt x="1331" y="16629"/>
                      <a:pt x="1331" y="16636"/>
                    </a:cubicBezTo>
                    <a:lnTo>
                      <a:pt x="1331" y="19883"/>
                    </a:lnTo>
                    <a:cubicBezTo>
                      <a:pt x="1331" y="19888"/>
                      <a:pt x="1335" y="19893"/>
                      <a:pt x="1340" y="19893"/>
                    </a:cubicBezTo>
                    <a:lnTo>
                      <a:pt x="2371" y="19893"/>
                    </a:lnTo>
                    <a:cubicBezTo>
                      <a:pt x="2376" y="19893"/>
                      <a:pt x="2382" y="19888"/>
                      <a:pt x="2382" y="19883"/>
                    </a:cubicBezTo>
                    <a:lnTo>
                      <a:pt x="2382" y="16636"/>
                    </a:lnTo>
                    <a:cubicBezTo>
                      <a:pt x="2382" y="16629"/>
                      <a:pt x="2376" y="16625"/>
                      <a:pt x="2371" y="16625"/>
                    </a:cubicBezTo>
                    <a:close/>
                    <a:moveTo>
                      <a:pt x="9745" y="16625"/>
                    </a:moveTo>
                    <a:cubicBezTo>
                      <a:pt x="9739" y="16625"/>
                      <a:pt x="9735" y="16629"/>
                      <a:pt x="9735" y="16636"/>
                    </a:cubicBezTo>
                    <a:lnTo>
                      <a:pt x="9735" y="19883"/>
                    </a:lnTo>
                    <a:cubicBezTo>
                      <a:pt x="9735" y="19888"/>
                      <a:pt x="9739" y="19893"/>
                      <a:pt x="9745" y="19893"/>
                    </a:cubicBezTo>
                    <a:lnTo>
                      <a:pt x="10775" y="19893"/>
                    </a:lnTo>
                    <a:cubicBezTo>
                      <a:pt x="10782" y="19893"/>
                      <a:pt x="10787" y="19888"/>
                      <a:pt x="10787" y="19883"/>
                    </a:cubicBezTo>
                    <a:lnTo>
                      <a:pt x="10787" y="16636"/>
                    </a:lnTo>
                    <a:cubicBezTo>
                      <a:pt x="10787" y="16629"/>
                      <a:pt x="10782" y="16625"/>
                      <a:pt x="10775" y="16625"/>
                    </a:cubicBezTo>
                    <a:close/>
                    <a:moveTo>
                      <a:pt x="11076" y="16625"/>
                    </a:moveTo>
                    <a:cubicBezTo>
                      <a:pt x="11069" y="16625"/>
                      <a:pt x="11065" y="16629"/>
                      <a:pt x="11065" y="16636"/>
                    </a:cubicBezTo>
                    <a:lnTo>
                      <a:pt x="11065" y="19883"/>
                    </a:lnTo>
                    <a:cubicBezTo>
                      <a:pt x="11065" y="19888"/>
                      <a:pt x="11069" y="19893"/>
                      <a:pt x="11076" y="19893"/>
                    </a:cubicBezTo>
                    <a:lnTo>
                      <a:pt x="12107" y="19893"/>
                    </a:lnTo>
                    <a:cubicBezTo>
                      <a:pt x="12112" y="19893"/>
                      <a:pt x="12117" y="19888"/>
                      <a:pt x="12117" y="19883"/>
                    </a:cubicBezTo>
                    <a:lnTo>
                      <a:pt x="12117" y="16636"/>
                    </a:lnTo>
                    <a:cubicBezTo>
                      <a:pt x="12117" y="16629"/>
                      <a:pt x="12112" y="16625"/>
                      <a:pt x="12107" y="16625"/>
                    </a:cubicBezTo>
                    <a:close/>
                    <a:moveTo>
                      <a:pt x="6162" y="16965"/>
                    </a:moveTo>
                    <a:cubicBezTo>
                      <a:pt x="6986" y="16965"/>
                      <a:pt x="7654" y="17634"/>
                      <a:pt x="7654" y="18459"/>
                    </a:cubicBezTo>
                    <a:cubicBezTo>
                      <a:pt x="7654" y="19283"/>
                      <a:pt x="6986" y="19952"/>
                      <a:pt x="6162" y="19952"/>
                    </a:cubicBezTo>
                    <a:cubicBezTo>
                      <a:pt x="5336" y="19952"/>
                      <a:pt x="4668" y="19283"/>
                      <a:pt x="4668" y="18459"/>
                    </a:cubicBezTo>
                    <a:cubicBezTo>
                      <a:pt x="4668" y="17634"/>
                      <a:pt x="5336" y="16965"/>
                      <a:pt x="6162" y="16965"/>
                    </a:cubicBezTo>
                    <a:close/>
                    <a:moveTo>
                      <a:pt x="6162" y="16095"/>
                    </a:moveTo>
                    <a:cubicBezTo>
                      <a:pt x="4856" y="16095"/>
                      <a:pt x="3797" y="17153"/>
                      <a:pt x="3797" y="18459"/>
                    </a:cubicBezTo>
                    <a:cubicBezTo>
                      <a:pt x="3797" y="19765"/>
                      <a:pt x="4856" y="20823"/>
                      <a:pt x="6162" y="20823"/>
                    </a:cubicBezTo>
                    <a:cubicBezTo>
                      <a:pt x="7466" y="20823"/>
                      <a:pt x="8525" y="19765"/>
                      <a:pt x="8525" y="18459"/>
                    </a:cubicBezTo>
                    <a:cubicBezTo>
                      <a:pt x="8525" y="17153"/>
                      <a:pt x="7466" y="16095"/>
                      <a:pt x="6162" y="1609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1" name="Google Shape;5401;p74"/>
              <p:cNvSpPr/>
              <p:nvPr/>
            </p:nvSpPr>
            <p:spPr>
              <a:xfrm>
                <a:off x="6620421" y="3707549"/>
                <a:ext cx="796390" cy="753866"/>
              </a:xfrm>
              <a:custGeom>
                <a:avLst/>
                <a:gdLst/>
                <a:ahLst/>
                <a:cxnLst/>
                <a:rect l="l" t="t" r="r" b="b"/>
                <a:pathLst>
                  <a:path w="12117" h="11470" extrusionOk="0">
                    <a:moveTo>
                      <a:pt x="68" y="1"/>
                    </a:moveTo>
                    <a:cubicBezTo>
                      <a:pt x="30" y="1"/>
                      <a:pt x="0" y="32"/>
                      <a:pt x="0" y="69"/>
                    </a:cubicBezTo>
                    <a:lnTo>
                      <a:pt x="0" y="11402"/>
                    </a:lnTo>
                    <a:cubicBezTo>
                      <a:pt x="0" y="11439"/>
                      <a:pt x="30" y="11470"/>
                      <a:pt x="68" y="11470"/>
                    </a:cubicBezTo>
                    <a:lnTo>
                      <a:pt x="6088" y="11470"/>
                    </a:lnTo>
                    <a:lnTo>
                      <a:pt x="6088" y="1"/>
                    </a:lnTo>
                    <a:close/>
                    <a:moveTo>
                      <a:pt x="6234" y="1"/>
                    </a:moveTo>
                    <a:lnTo>
                      <a:pt x="6234" y="11470"/>
                    </a:lnTo>
                    <a:lnTo>
                      <a:pt x="12049" y="11470"/>
                    </a:lnTo>
                    <a:cubicBezTo>
                      <a:pt x="12087" y="11470"/>
                      <a:pt x="12117" y="11439"/>
                      <a:pt x="12117" y="11402"/>
                    </a:cubicBezTo>
                    <a:lnTo>
                      <a:pt x="12117" y="69"/>
                    </a:lnTo>
                    <a:cubicBezTo>
                      <a:pt x="12117" y="32"/>
                      <a:pt x="12086" y="1"/>
                      <a:pt x="120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2" name="Google Shape;5402;p74"/>
              <p:cNvSpPr/>
              <p:nvPr/>
            </p:nvSpPr>
            <p:spPr>
              <a:xfrm>
                <a:off x="6863139" y="2393469"/>
                <a:ext cx="310814" cy="614726"/>
              </a:xfrm>
              <a:custGeom>
                <a:avLst/>
                <a:gdLst/>
                <a:ahLst/>
                <a:cxnLst/>
                <a:rect l="l" t="t" r="r" b="b"/>
                <a:pathLst>
                  <a:path w="4729" h="9353" extrusionOk="0">
                    <a:moveTo>
                      <a:pt x="3884" y="1151"/>
                    </a:moveTo>
                    <a:cubicBezTo>
                      <a:pt x="4189" y="1151"/>
                      <a:pt x="4438" y="1490"/>
                      <a:pt x="4438" y="1905"/>
                    </a:cubicBezTo>
                    <a:lnTo>
                      <a:pt x="4438" y="8202"/>
                    </a:lnTo>
                    <a:cubicBezTo>
                      <a:pt x="4438" y="8618"/>
                      <a:pt x="4189" y="8956"/>
                      <a:pt x="3884" y="8956"/>
                    </a:cubicBezTo>
                    <a:lnTo>
                      <a:pt x="848" y="8956"/>
                    </a:lnTo>
                    <a:cubicBezTo>
                      <a:pt x="542" y="8956"/>
                      <a:pt x="293" y="8618"/>
                      <a:pt x="293" y="8202"/>
                    </a:cubicBezTo>
                    <a:lnTo>
                      <a:pt x="293" y="1905"/>
                    </a:lnTo>
                    <a:cubicBezTo>
                      <a:pt x="293" y="1490"/>
                      <a:pt x="542" y="1151"/>
                      <a:pt x="848" y="1151"/>
                    </a:cubicBezTo>
                    <a:close/>
                    <a:moveTo>
                      <a:pt x="1964" y="0"/>
                    </a:moveTo>
                    <a:cubicBezTo>
                      <a:pt x="1768" y="0"/>
                      <a:pt x="1607" y="219"/>
                      <a:pt x="1607" y="488"/>
                    </a:cubicBezTo>
                    <a:lnTo>
                      <a:pt x="1607" y="755"/>
                    </a:lnTo>
                    <a:lnTo>
                      <a:pt x="848" y="755"/>
                    </a:lnTo>
                    <a:cubicBezTo>
                      <a:pt x="381" y="755"/>
                      <a:pt x="1" y="1271"/>
                      <a:pt x="1" y="1905"/>
                    </a:cubicBezTo>
                    <a:lnTo>
                      <a:pt x="1" y="8202"/>
                    </a:lnTo>
                    <a:cubicBezTo>
                      <a:pt x="1" y="8837"/>
                      <a:pt x="381" y="9353"/>
                      <a:pt x="848" y="9353"/>
                    </a:cubicBezTo>
                    <a:lnTo>
                      <a:pt x="3884" y="9353"/>
                    </a:lnTo>
                    <a:cubicBezTo>
                      <a:pt x="4350" y="9353"/>
                      <a:pt x="4729" y="8837"/>
                      <a:pt x="4729" y="8202"/>
                    </a:cubicBezTo>
                    <a:lnTo>
                      <a:pt x="4729" y="1905"/>
                    </a:lnTo>
                    <a:cubicBezTo>
                      <a:pt x="4729" y="1271"/>
                      <a:pt x="4350" y="755"/>
                      <a:pt x="3884" y="755"/>
                    </a:cubicBezTo>
                    <a:lnTo>
                      <a:pt x="3065" y="755"/>
                    </a:lnTo>
                    <a:lnTo>
                      <a:pt x="3065" y="488"/>
                    </a:lnTo>
                    <a:cubicBezTo>
                      <a:pt x="3065" y="219"/>
                      <a:pt x="2906" y="0"/>
                      <a:pt x="27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3" name="Google Shape;5403;p74"/>
              <p:cNvSpPr/>
              <p:nvPr/>
            </p:nvSpPr>
            <p:spPr>
              <a:xfrm>
                <a:off x="6900865" y="2609043"/>
                <a:ext cx="234178" cy="346108"/>
              </a:xfrm>
              <a:custGeom>
                <a:avLst/>
                <a:gdLst/>
                <a:ahLst/>
                <a:cxnLst/>
                <a:rect l="l" t="t" r="r" b="b"/>
                <a:pathLst>
                  <a:path w="3563" h="5266" extrusionOk="0">
                    <a:moveTo>
                      <a:pt x="60" y="1"/>
                    </a:moveTo>
                    <a:cubicBezTo>
                      <a:pt x="28" y="1"/>
                      <a:pt x="1" y="28"/>
                      <a:pt x="1" y="59"/>
                    </a:cubicBezTo>
                    <a:lnTo>
                      <a:pt x="1" y="5208"/>
                    </a:lnTo>
                    <a:cubicBezTo>
                      <a:pt x="1" y="5239"/>
                      <a:pt x="28" y="5266"/>
                      <a:pt x="60" y="5266"/>
                    </a:cubicBezTo>
                    <a:lnTo>
                      <a:pt x="3503" y="5266"/>
                    </a:lnTo>
                    <a:cubicBezTo>
                      <a:pt x="3536" y="5266"/>
                      <a:pt x="3561" y="5239"/>
                      <a:pt x="3563" y="5208"/>
                    </a:cubicBezTo>
                    <a:lnTo>
                      <a:pt x="3563" y="59"/>
                    </a:lnTo>
                    <a:cubicBezTo>
                      <a:pt x="3563" y="28"/>
                      <a:pt x="3536" y="1"/>
                      <a:pt x="3503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4" name="Google Shape;5404;p74"/>
              <p:cNvSpPr/>
              <p:nvPr/>
            </p:nvSpPr>
            <p:spPr>
              <a:xfrm>
                <a:off x="6558443" y="2159625"/>
                <a:ext cx="858368" cy="47716"/>
              </a:xfrm>
              <a:custGeom>
                <a:avLst/>
                <a:gdLst/>
                <a:ahLst/>
                <a:cxnLst/>
                <a:rect l="l" t="t" r="r" b="b"/>
                <a:pathLst>
                  <a:path w="13060" h="726" extrusionOk="0">
                    <a:moveTo>
                      <a:pt x="44" y="0"/>
                    </a:moveTo>
                    <a:cubicBezTo>
                      <a:pt x="20" y="0"/>
                      <a:pt x="1" y="20"/>
                      <a:pt x="1" y="44"/>
                    </a:cubicBezTo>
                    <a:lnTo>
                      <a:pt x="1" y="682"/>
                    </a:lnTo>
                    <a:cubicBezTo>
                      <a:pt x="1" y="706"/>
                      <a:pt x="20" y="725"/>
                      <a:pt x="44" y="725"/>
                    </a:cubicBezTo>
                    <a:lnTo>
                      <a:pt x="13016" y="725"/>
                    </a:lnTo>
                    <a:cubicBezTo>
                      <a:pt x="13040" y="725"/>
                      <a:pt x="13060" y="706"/>
                      <a:pt x="13060" y="682"/>
                    </a:cubicBezTo>
                    <a:lnTo>
                      <a:pt x="13060" y="44"/>
                    </a:lnTo>
                    <a:cubicBezTo>
                      <a:pt x="13060" y="20"/>
                      <a:pt x="13040" y="0"/>
                      <a:pt x="130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5" name="Google Shape;5405;p74"/>
              <p:cNvSpPr/>
              <p:nvPr/>
            </p:nvSpPr>
            <p:spPr>
              <a:xfrm>
                <a:off x="7450120" y="2159625"/>
                <a:ext cx="63688" cy="63622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8" extrusionOk="0">
                    <a:moveTo>
                      <a:pt x="484" y="0"/>
                    </a:moveTo>
                    <a:cubicBezTo>
                      <a:pt x="216" y="0"/>
                      <a:pt x="0" y="217"/>
                      <a:pt x="0" y="484"/>
                    </a:cubicBezTo>
                    <a:cubicBezTo>
                      <a:pt x="0" y="751"/>
                      <a:pt x="216" y="967"/>
                      <a:pt x="484" y="967"/>
                    </a:cubicBezTo>
                    <a:cubicBezTo>
                      <a:pt x="751" y="967"/>
                      <a:pt x="968" y="751"/>
                      <a:pt x="968" y="484"/>
                    </a:cubicBezTo>
                    <a:cubicBezTo>
                      <a:pt x="968" y="217"/>
                      <a:pt x="751" y="0"/>
                      <a:pt x="4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6" name="Google Shape;5406;p74"/>
              <p:cNvSpPr/>
              <p:nvPr/>
            </p:nvSpPr>
            <p:spPr>
              <a:xfrm>
                <a:off x="6961068" y="2649069"/>
                <a:ext cx="129938" cy="226291"/>
              </a:xfrm>
              <a:custGeom>
                <a:avLst/>
                <a:gdLst/>
                <a:ahLst/>
                <a:cxnLst/>
                <a:rect l="l" t="t" r="r" b="b"/>
                <a:pathLst>
                  <a:path w="1977" h="3443" extrusionOk="0">
                    <a:moveTo>
                      <a:pt x="323" y="1"/>
                    </a:moveTo>
                    <a:cubicBezTo>
                      <a:pt x="259" y="1"/>
                      <a:pt x="207" y="49"/>
                      <a:pt x="200" y="111"/>
                    </a:cubicBezTo>
                    <a:lnTo>
                      <a:pt x="9" y="1922"/>
                    </a:lnTo>
                    <a:cubicBezTo>
                      <a:pt x="1" y="1994"/>
                      <a:pt x="57" y="2058"/>
                      <a:pt x="131" y="2058"/>
                    </a:cubicBezTo>
                    <a:lnTo>
                      <a:pt x="761" y="2058"/>
                    </a:lnTo>
                    <a:cubicBezTo>
                      <a:pt x="837" y="2058"/>
                      <a:pt x="895" y="2125"/>
                      <a:pt x="883" y="2202"/>
                    </a:cubicBezTo>
                    <a:lnTo>
                      <a:pt x="692" y="3299"/>
                    </a:lnTo>
                    <a:cubicBezTo>
                      <a:pt x="677" y="3385"/>
                      <a:pt x="746" y="3443"/>
                      <a:pt x="815" y="3443"/>
                    </a:cubicBezTo>
                    <a:cubicBezTo>
                      <a:pt x="857" y="3443"/>
                      <a:pt x="898" y="3422"/>
                      <a:pt x="922" y="3375"/>
                    </a:cubicBezTo>
                    <a:lnTo>
                      <a:pt x="1936" y="1365"/>
                    </a:lnTo>
                    <a:cubicBezTo>
                      <a:pt x="1977" y="1283"/>
                      <a:pt x="1917" y="1187"/>
                      <a:pt x="1825" y="1187"/>
                    </a:cubicBezTo>
                    <a:lnTo>
                      <a:pt x="1107" y="1187"/>
                    </a:lnTo>
                    <a:cubicBezTo>
                      <a:pt x="1014" y="1187"/>
                      <a:pt x="955" y="1086"/>
                      <a:pt x="999" y="1006"/>
                    </a:cubicBezTo>
                    <a:lnTo>
                      <a:pt x="1444" y="183"/>
                    </a:lnTo>
                    <a:cubicBezTo>
                      <a:pt x="1488" y="101"/>
                      <a:pt x="1428" y="1"/>
                      <a:pt x="13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7" name="Google Shape;5407;p74"/>
              <p:cNvSpPr/>
              <p:nvPr/>
            </p:nvSpPr>
            <p:spPr>
              <a:xfrm>
                <a:off x="6484504" y="1911584"/>
                <a:ext cx="1068228" cy="211897"/>
              </a:xfrm>
              <a:custGeom>
                <a:avLst/>
                <a:gdLst/>
                <a:ahLst/>
                <a:cxnLst/>
                <a:rect l="l" t="t" r="r" b="b"/>
                <a:pathLst>
                  <a:path w="16253" h="3224" extrusionOk="0">
                    <a:moveTo>
                      <a:pt x="67" y="0"/>
                    </a:moveTo>
                    <a:cubicBezTo>
                      <a:pt x="30" y="0"/>
                      <a:pt x="1" y="32"/>
                      <a:pt x="1" y="67"/>
                    </a:cubicBezTo>
                    <a:lnTo>
                      <a:pt x="1" y="3157"/>
                    </a:lnTo>
                    <a:cubicBezTo>
                      <a:pt x="1" y="3193"/>
                      <a:pt x="30" y="3223"/>
                      <a:pt x="67" y="3223"/>
                    </a:cubicBezTo>
                    <a:lnTo>
                      <a:pt x="16186" y="3223"/>
                    </a:lnTo>
                    <a:cubicBezTo>
                      <a:pt x="16223" y="3223"/>
                      <a:pt x="16253" y="3193"/>
                      <a:pt x="16253" y="3157"/>
                    </a:cubicBezTo>
                    <a:lnTo>
                      <a:pt x="16253" y="67"/>
                    </a:lnTo>
                    <a:cubicBezTo>
                      <a:pt x="16253" y="32"/>
                      <a:pt x="16223" y="0"/>
                      <a:pt x="1618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8" name="Google Shape;5408;p74"/>
              <p:cNvSpPr/>
              <p:nvPr/>
            </p:nvSpPr>
            <p:spPr>
              <a:xfrm>
                <a:off x="6620421" y="1911584"/>
                <a:ext cx="746965" cy="211897"/>
              </a:xfrm>
              <a:custGeom>
                <a:avLst/>
                <a:gdLst/>
                <a:ahLst/>
                <a:cxnLst/>
                <a:rect l="l" t="t" r="r" b="b"/>
                <a:pathLst>
                  <a:path w="11365" h="3224" extrusionOk="0">
                    <a:moveTo>
                      <a:pt x="181" y="0"/>
                    </a:moveTo>
                    <a:cubicBezTo>
                      <a:pt x="81" y="0"/>
                      <a:pt x="0" y="82"/>
                      <a:pt x="0" y="183"/>
                    </a:cubicBezTo>
                    <a:lnTo>
                      <a:pt x="0" y="3042"/>
                    </a:lnTo>
                    <a:cubicBezTo>
                      <a:pt x="0" y="3141"/>
                      <a:pt x="82" y="3223"/>
                      <a:pt x="181" y="3223"/>
                    </a:cubicBezTo>
                    <a:cubicBezTo>
                      <a:pt x="282" y="3223"/>
                      <a:pt x="364" y="3141"/>
                      <a:pt x="364" y="3042"/>
                    </a:cubicBezTo>
                    <a:lnTo>
                      <a:pt x="364" y="183"/>
                    </a:lnTo>
                    <a:cubicBezTo>
                      <a:pt x="364" y="82"/>
                      <a:pt x="282" y="0"/>
                      <a:pt x="181" y="0"/>
                    </a:cubicBezTo>
                    <a:close/>
                    <a:moveTo>
                      <a:pt x="2382" y="0"/>
                    </a:moveTo>
                    <a:cubicBezTo>
                      <a:pt x="2282" y="0"/>
                      <a:pt x="2200" y="82"/>
                      <a:pt x="2200" y="183"/>
                    </a:cubicBezTo>
                    <a:lnTo>
                      <a:pt x="2200" y="3042"/>
                    </a:lnTo>
                    <a:cubicBezTo>
                      <a:pt x="2200" y="3141"/>
                      <a:pt x="2282" y="3223"/>
                      <a:pt x="2382" y="3223"/>
                    </a:cubicBezTo>
                    <a:cubicBezTo>
                      <a:pt x="2481" y="3223"/>
                      <a:pt x="2563" y="3141"/>
                      <a:pt x="2563" y="3042"/>
                    </a:cubicBezTo>
                    <a:lnTo>
                      <a:pt x="2563" y="183"/>
                    </a:lnTo>
                    <a:cubicBezTo>
                      <a:pt x="2563" y="82"/>
                      <a:pt x="2481" y="0"/>
                      <a:pt x="2382" y="0"/>
                    </a:cubicBezTo>
                    <a:close/>
                    <a:moveTo>
                      <a:pt x="4583" y="0"/>
                    </a:moveTo>
                    <a:cubicBezTo>
                      <a:pt x="4483" y="0"/>
                      <a:pt x="4401" y="82"/>
                      <a:pt x="4401" y="183"/>
                    </a:cubicBezTo>
                    <a:lnTo>
                      <a:pt x="4401" y="3042"/>
                    </a:lnTo>
                    <a:cubicBezTo>
                      <a:pt x="4401" y="3141"/>
                      <a:pt x="4483" y="3223"/>
                      <a:pt x="4583" y="3223"/>
                    </a:cubicBezTo>
                    <a:cubicBezTo>
                      <a:pt x="4682" y="3223"/>
                      <a:pt x="4764" y="3141"/>
                      <a:pt x="4764" y="3042"/>
                    </a:cubicBezTo>
                    <a:lnTo>
                      <a:pt x="4764" y="183"/>
                    </a:lnTo>
                    <a:cubicBezTo>
                      <a:pt x="4764" y="82"/>
                      <a:pt x="4682" y="0"/>
                      <a:pt x="4583" y="0"/>
                    </a:cubicBezTo>
                    <a:close/>
                    <a:moveTo>
                      <a:pt x="6782" y="0"/>
                    </a:moveTo>
                    <a:cubicBezTo>
                      <a:pt x="6683" y="0"/>
                      <a:pt x="6601" y="82"/>
                      <a:pt x="6601" y="183"/>
                    </a:cubicBezTo>
                    <a:lnTo>
                      <a:pt x="6601" y="3042"/>
                    </a:lnTo>
                    <a:cubicBezTo>
                      <a:pt x="6601" y="3141"/>
                      <a:pt x="6682" y="3223"/>
                      <a:pt x="6782" y="3223"/>
                    </a:cubicBezTo>
                    <a:cubicBezTo>
                      <a:pt x="6883" y="3223"/>
                      <a:pt x="6965" y="3141"/>
                      <a:pt x="6965" y="3042"/>
                    </a:cubicBezTo>
                    <a:lnTo>
                      <a:pt x="6965" y="183"/>
                    </a:lnTo>
                    <a:cubicBezTo>
                      <a:pt x="6965" y="82"/>
                      <a:pt x="6883" y="0"/>
                      <a:pt x="6782" y="0"/>
                    </a:cubicBezTo>
                    <a:close/>
                    <a:moveTo>
                      <a:pt x="8983" y="0"/>
                    </a:moveTo>
                    <a:cubicBezTo>
                      <a:pt x="8883" y="0"/>
                      <a:pt x="8801" y="82"/>
                      <a:pt x="8801" y="183"/>
                    </a:cubicBezTo>
                    <a:lnTo>
                      <a:pt x="8801" y="3042"/>
                    </a:lnTo>
                    <a:cubicBezTo>
                      <a:pt x="8801" y="3141"/>
                      <a:pt x="8883" y="3223"/>
                      <a:pt x="8983" y="3223"/>
                    </a:cubicBezTo>
                    <a:cubicBezTo>
                      <a:pt x="9083" y="3223"/>
                      <a:pt x="9164" y="3141"/>
                      <a:pt x="9164" y="3042"/>
                    </a:cubicBezTo>
                    <a:lnTo>
                      <a:pt x="9164" y="183"/>
                    </a:lnTo>
                    <a:cubicBezTo>
                      <a:pt x="9164" y="82"/>
                      <a:pt x="9083" y="0"/>
                      <a:pt x="8983" y="0"/>
                    </a:cubicBezTo>
                    <a:close/>
                    <a:moveTo>
                      <a:pt x="11184" y="0"/>
                    </a:moveTo>
                    <a:cubicBezTo>
                      <a:pt x="11083" y="0"/>
                      <a:pt x="11001" y="82"/>
                      <a:pt x="11001" y="183"/>
                    </a:cubicBezTo>
                    <a:lnTo>
                      <a:pt x="11001" y="3042"/>
                    </a:lnTo>
                    <a:cubicBezTo>
                      <a:pt x="11001" y="3141"/>
                      <a:pt x="11083" y="3223"/>
                      <a:pt x="11184" y="3223"/>
                    </a:cubicBezTo>
                    <a:cubicBezTo>
                      <a:pt x="11283" y="3223"/>
                      <a:pt x="11365" y="3141"/>
                      <a:pt x="11365" y="3042"/>
                    </a:cubicBezTo>
                    <a:lnTo>
                      <a:pt x="11365" y="183"/>
                    </a:lnTo>
                    <a:cubicBezTo>
                      <a:pt x="11365" y="82"/>
                      <a:pt x="11283" y="0"/>
                      <a:pt x="1118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9" name="Google Shape;5409;p74"/>
              <p:cNvSpPr/>
              <p:nvPr/>
            </p:nvSpPr>
            <p:spPr>
              <a:xfrm>
                <a:off x="8157507" y="4149277"/>
                <a:ext cx="3549" cy="394"/>
              </a:xfrm>
              <a:custGeom>
                <a:avLst/>
                <a:gdLst/>
                <a:ahLst/>
                <a:cxnLst/>
                <a:rect l="l" t="t" r="r" b="b"/>
                <a:pathLst>
                  <a:path w="54" h="6" extrusionOk="0">
                    <a:moveTo>
                      <a:pt x="3" y="0"/>
                    </a:moveTo>
                    <a:cubicBezTo>
                      <a:pt x="1" y="0"/>
                      <a:pt x="12" y="1"/>
                      <a:pt x="53" y="5"/>
                    </a:cubicBezTo>
                    <a:cubicBezTo>
                      <a:pt x="52" y="4"/>
                      <a:pt x="52" y="4"/>
                      <a:pt x="50" y="4"/>
                    </a:cubicBezTo>
                    <a:lnTo>
                      <a:pt x="49" y="4"/>
                    </a:lnTo>
                    <a:lnTo>
                      <a:pt x="15" y="1"/>
                    </a:lnTo>
                    <a:cubicBezTo>
                      <a:pt x="9" y="0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383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10" name="Google Shape;5410;p74"/>
            <p:cNvGrpSpPr/>
            <p:nvPr/>
          </p:nvGrpSpPr>
          <p:grpSpPr>
            <a:xfrm>
              <a:off x="6336692" y="2605078"/>
              <a:ext cx="1852375" cy="788154"/>
              <a:chOff x="1895075" y="2324440"/>
              <a:chExt cx="3410744" cy="1451480"/>
            </a:xfrm>
          </p:grpSpPr>
          <p:sp>
            <p:nvSpPr>
              <p:cNvPr id="5411" name="Google Shape;5411;p74"/>
              <p:cNvSpPr/>
              <p:nvPr/>
            </p:nvSpPr>
            <p:spPr>
              <a:xfrm>
                <a:off x="2266434" y="3116176"/>
                <a:ext cx="2866084" cy="307734"/>
              </a:xfrm>
              <a:custGeom>
                <a:avLst/>
                <a:gdLst/>
                <a:ahLst/>
                <a:cxnLst/>
                <a:rect l="l" t="t" r="r" b="b"/>
                <a:pathLst>
                  <a:path w="132643" h="14242" extrusionOk="0">
                    <a:moveTo>
                      <a:pt x="117927" y="1"/>
                    </a:moveTo>
                    <a:cubicBezTo>
                      <a:pt x="109481" y="1"/>
                      <a:pt x="105587" y="5361"/>
                      <a:pt x="103802" y="10777"/>
                    </a:cubicBezTo>
                    <a:lnTo>
                      <a:pt x="104745" y="11087"/>
                    </a:lnTo>
                    <a:cubicBezTo>
                      <a:pt x="106633" y="5503"/>
                      <a:pt x="111914" y="1484"/>
                      <a:pt x="118134" y="1484"/>
                    </a:cubicBezTo>
                    <a:cubicBezTo>
                      <a:pt x="124601" y="1484"/>
                      <a:pt x="130054" y="5825"/>
                      <a:pt x="131735" y="11751"/>
                    </a:cubicBezTo>
                    <a:lnTo>
                      <a:pt x="132642" y="11489"/>
                    </a:lnTo>
                    <a:cubicBezTo>
                      <a:pt x="131075" y="6009"/>
                      <a:pt x="127241" y="27"/>
                      <a:pt x="117978" y="1"/>
                    </a:cubicBezTo>
                    <a:cubicBezTo>
                      <a:pt x="117961" y="1"/>
                      <a:pt x="117944" y="1"/>
                      <a:pt x="117927" y="1"/>
                    </a:cubicBezTo>
                    <a:close/>
                    <a:moveTo>
                      <a:pt x="14610" y="271"/>
                    </a:moveTo>
                    <a:cubicBezTo>
                      <a:pt x="4312" y="271"/>
                      <a:pt x="992" y="7867"/>
                      <a:pt x="1" y="14106"/>
                    </a:cubicBezTo>
                    <a:lnTo>
                      <a:pt x="910" y="14242"/>
                    </a:lnTo>
                    <a:cubicBezTo>
                      <a:pt x="1948" y="7461"/>
                      <a:pt x="7811" y="2260"/>
                      <a:pt x="14884" y="2260"/>
                    </a:cubicBezTo>
                    <a:cubicBezTo>
                      <a:pt x="21768" y="2260"/>
                      <a:pt x="27506" y="7187"/>
                      <a:pt x="28762" y="13701"/>
                    </a:cubicBezTo>
                    <a:lnTo>
                      <a:pt x="29447" y="13570"/>
                    </a:lnTo>
                    <a:cubicBezTo>
                      <a:pt x="28252" y="7479"/>
                      <a:pt x="24700" y="271"/>
                      <a:pt x="14610" y="2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2" name="Google Shape;5412;p74"/>
              <p:cNvSpPr/>
              <p:nvPr/>
            </p:nvSpPr>
            <p:spPr>
              <a:xfrm>
                <a:off x="2034629" y="2857580"/>
                <a:ext cx="3181013" cy="275128"/>
              </a:xfrm>
              <a:custGeom>
                <a:avLst/>
                <a:gdLst/>
                <a:ahLst/>
                <a:cxnLst/>
                <a:rect l="l" t="t" r="r" b="b"/>
                <a:pathLst>
                  <a:path w="147218" h="12733" extrusionOk="0">
                    <a:moveTo>
                      <a:pt x="138159" y="1"/>
                    </a:moveTo>
                    <a:cubicBezTo>
                      <a:pt x="138081" y="1"/>
                      <a:pt x="138008" y="3"/>
                      <a:pt x="137941" y="8"/>
                    </a:cubicBezTo>
                    <a:cubicBezTo>
                      <a:pt x="136327" y="135"/>
                      <a:pt x="139176" y="2845"/>
                      <a:pt x="139665" y="3708"/>
                    </a:cubicBezTo>
                    <a:cubicBezTo>
                      <a:pt x="140062" y="4411"/>
                      <a:pt x="143378" y="8137"/>
                      <a:pt x="144607" y="9508"/>
                    </a:cubicBezTo>
                    <a:cubicBezTo>
                      <a:pt x="144901" y="9834"/>
                      <a:pt x="145306" y="10035"/>
                      <a:pt x="145742" y="10074"/>
                    </a:cubicBezTo>
                    <a:lnTo>
                      <a:pt x="147217" y="10196"/>
                    </a:lnTo>
                    <a:cubicBezTo>
                      <a:pt x="147217" y="10196"/>
                      <a:pt x="145699" y="4184"/>
                      <a:pt x="144290" y="1282"/>
                    </a:cubicBezTo>
                    <a:cubicBezTo>
                      <a:pt x="144290" y="1282"/>
                      <a:pt x="139941" y="1"/>
                      <a:pt x="138159" y="1"/>
                    </a:cubicBezTo>
                    <a:close/>
                    <a:moveTo>
                      <a:pt x="7294" y="4589"/>
                    </a:moveTo>
                    <a:cubicBezTo>
                      <a:pt x="6136" y="4589"/>
                      <a:pt x="4424" y="5492"/>
                      <a:pt x="2905" y="7011"/>
                    </a:cubicBezTo>
                    <a:cubicBezTo>
                      <a:pt x="2735" y="7182"/>
                      <a:pt x="2579" y="7352"/>
                      <a:pt x="2426" y="7522"/>
                    </a:cubicBezTo>
                    <a:cubicBezTo>
                      <a:pt x="711" y="9450"/>
                      <a:pt x="0" y="11544"/>
                      <a:pt x="837" y="12382"/>
                    </a:cubicBezTo>
                    <a:cubicBezTo>
                      <a:pt x="1074" y="12620"/>
                      <a:pt x="1413" y="12733"/>
                      <a:pt x="1821" y="12733"/>
                    </a:cubicBezTo>
                    <a:cubicBezTo>
                      <a:pt x="2977" y="12733"/>
                      <a:pt x="4689" y="11829"/>
                      <a:pt x="6208" y="10310"/>
                    </a:cubicBezTo>
                    <a:cubicBezTo>
                      <a:pt x="7124" y="9394"/>
                      <a:pt x="7815" y="8412"/>
                      <a:pt x="8220" y="7522"/>
                    </a:cubicBezTo>
                    <a:cubicBezTo>
                      <a:pt x="8726" y="6409"/>
                      <a:pt x="8787" y="5445"/>
                      <a:pt x="8280" y="4939"/>
                    </a:cubicBezTo>
                    <a:cubicBezTo>
                      <a:pt x="8043" y="4701"/>
                      <a:pt x="7703" y="4589"/>
                      <a:pt x="7294" y="458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3" name="Google Shape;5413;p74"/>
              <p:cNvSpPr/>
              <p:nvPr/>
            </p:nvSpPr>
            <p:spPr>
              <a:xfrm>
                <a:off x="2629366" y="2407181"/>
                <a:ext cx="2015677" cy="390620"/>
              </a:xfrm>
              <a:custGeom>
                <a:avLst/>
                <a:gdLst/>
                <a:ahLst/>
                <a:cxnLst/>
                <a:rect l="l" t="t" r="r" b="b"/>
                <a:pathLst>
                  <a:path w="93286" h="18078" extrusionOk="0">
                    <a:moveTo>
                      <a:pt x="68600" y="49"/>
                    </a:moveTo>
                    <a:lnTo>
                      <a:pt x="70990" y="14931"/>
                    </a:lnTo>
                    <a:cubicBezTo>
                      <a:pt x="70990" y="14931"/>
                      <a:pt x="70999" y="15010"/>
                      <a:pt x="71020" y="15162"/>
                    </a:cubicBezTo>
                    <a:lnTo>
                      <a:pt x="91384" y="14294"/>
                    </a:lnTo>
                    <a:cubicBezTo>
                      <a:pt x="91384" y="14294"/>
                      <a:pt x="93285" y="13796"/>
                      <a:pt x="91384" y="11437"/>
                    </a:cubicBezTo>
                    <a:cubicBezTo>
                      <a:pt x="89477" y="9075"/>
                      <a:pt x="85096" y="184"/>
                      <a:pt x="68600" y="49"/>
                    </a:cubicBezTo>
                    <a:close/>
                    <a:moveTo>
                      <a:pt x="61452" y="0"/>
                    </a:moveTo>
                    <a:cubicBezTo>
                      <a:pt x="47646" y="0"/>
                      <a:pt x="34677" y="1005"/>
                      <a:pt x="22649" y="10577"/>
                    </a:cubicBezTo>
                    <a:lnTo>
                      <a:pt x="22649" y="17230"/>
                    </a:lnTo>
                    <a:lnTo>
                      <a:pt x="65419" y="15403"/>
                    </a:lnTo>
                    <a:lnTo>
                      <a:pt x="64639" y="14"/>
                    </a:lnTo>
                    <a:cubicBezTo>
                      <a:pt x="63572" y="6"/>
                      <a:pt x="62509" y="0"/>
                      <a:pt x="61452" y="0"/>
                    </a:cubicBezTo>
                    <a:close/>
                    <a:moveTo>
                      <a:pt x="28678" y="2074"/>
                    </a:moveTo>
                    <a:cubicBezTo>
                      <a:pt x="18900" y="7261"/>
                      <a:pt x="6008" y="15615"/>
                      <a:pt x="0" y="17706"/>
                    </a:cubicBezTo>
                    <a:lnTo>
                      <a:pt x="0" y="17711"/>
                    </a:lnTo>
                    <a:lnTo>
                      <a:pt x="6496" y="18077"/>
                    </a:lnTo>
                    <a:lnTo>
                      <a:pt x="28678" y="207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4" name="Google Shape;5414;p74"/>
              <p:cNvSpPr/>
              <p:nvPr/>
            </p:nvSpPr>
            <p:spPr>
              <a:xfrm>
                <a:off x="2868345" y="2658149"/>
                <a:ext cx="174351" cy="146542"/>
              </a:xfrm>
              <a:custGeom>
                <a:avLst/>
                <a:gdLst/>
                <a:ahLst/>
                <a:cxnLst/>
                <a:rect l="l" t="t" r="r" b="b"/>
                <a:pathLst>
                  <a:path w="8069" h="6782" extrusionOk="0">
                    <a:moveTo>
                      <a:pt x="8068" y="1"/>
                    </a:moveTo>
                    <a:lnTo>
                      <a:pt x="8068" y="1"/>
                    </a:lnTo>
                    <a:cubicBezTo>
                      <a:pt x="7436" y="464"/>
                      <a:pt x="6820" y="921"/>
                      <a:pt x="6236" y="1363"/>
                    </a:cubicBezTo>
                    <a:cubicBezTo>
                      <a:pt x="3540" y="3400"/>
                      <a:pt x="1406" y="5162"/>
                      <a:pt x="276" y="6109"/>
                    </a:cubicBezTo>
                    <a:cubicBezTo>
                      <a:pt x="1" y="6342"/>
                      <a:pt x="170" y="6781"/>
                      <a:pt x="522" y="6781"/>
                    </a:cubicBezTo>
                    <a:cubicBezTo>
                      <a:pt x="527" y="6781"/>
                      <a:pt x="532" y="6781"/>
                      <a:pt x="537" y="6781"/>
                    </a:cubicBezTo>
                    <a:lnTo>
                      <a:pt x="6903" y="6515"/>
                    </a:lnTo>
                    <a:lnTo>
                      <a:pt x="6903" y="6511"/>
                    </a:lnTo>
                    <a:lnTo>
                      <a:pt x="80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5" name="Google Shape;5415;p74"/>
              <p:cNvSpPr/>
              <p:nvPr/>
            </p:nvSpPr>
            <p:spPr>
              <a:xfrm>
                <a:off x="3017515" y="2384535"/>
                <a:ext cx="1634910" cy="414367"/>
              </a:xfrm>
              <a:custGeom>
                <a:avLst/>
                <a:gdLst/>
                <a:ahLst/>
                <a:cxnLst/>
                <a:rect l="l" t="t" r="r" b="b"/>
                <a:pathLst>
                  <a:path w="75664" h="19177" extrusionOk="0">
                    <a:moveTo>
                      <a:pt x="43490" y="1048"/>
                    </a:moveTo>
                    <a:cubicBezTo>
                      <a:pt x="44548" y="1048"/>
                      <a:pt x="45610" y="1054"/>
                      <a:pt x="46677" y="1062"/>
                    </a:cubicBezTo>
                    <a:cubicBezTo>
                      <a:pt x="47990" y="1071"/>
                      <a:pt x="49307" y="1084"/>
                      <a:pt x="50638" y="1097"/>
                    </a:cubicBezTo>
                    <a:cubicBezTo>
                      <a:pt x="67135" y="1232"/>
                      <a:pt x="71515" y="10123"/>
                      <a:pt x="73422" y="12485"/>
                    </a:cubicBezTo>
                    <a:cubicBezTo>
                      <a:pt x="75325" y="14844"/>
                      <a:pt x="73422" y="15342"/>
                      <a:pt x="73422" y="15342"/>
                    </a:cubicBezTo>
                    <a:lnTo>
                      <a:pt x="53060" y="16210"/>
                    </a:lnTo>
                    <a:lnTo>
                      <a:pt x="47457" y="16451"/>
                    </a:lnTo>
                    <a:lnTo>
                      <a:pt x="4687" y="18278"/>
                    </a:lnTo>
                    <a:lnTo>
                      <a:pt x="4687" y="11625"/>
                    </a:lnTo>
                    <a:cubicBezTo>
                      <a:pt x="16715" y="2053"/>
                      <a:pt x="29685" y="1048"/>
                      <a:pt x="43490" y="1048"/>
                    </a:cubicBezTo>
                    <a:close/>
                    <a:moveTo>
                      <a:pt x="44703" y="0"/>
                    </a:moveTo>
                    <a:cubicBezTo>
                      <a:pt x="38246" y="0"/>
                      <a:pt x="28584" y="402"/>
                      <a:pt x="20690" y="2183"/>
                    </a:cubicBezTo>
                    <a:cubicBezTo>
                      <a:pt x="14590" y="3562"/>
                      <a:pt x="6955" y="8435"/>
                      <a:pt x="1165" y="12663"/>
                    </a:cubicBezTo>
                    <a:lnTo>
                      <a:pt x="0" y="19173"/>
                    </a:lnTo>
                    <a:lnTo>
                      <a:pt x="0" y="19177"/>
                    </a:lnTo>
                    <a:lnTo>
                      <a:pt x="53146" y="16944"/>
                    </a:lnTo>
                    <a:lnTo>
                      <a:pt x="74150" y="16062"/>
                    </a:lnTo>
                    <a:cubicBezTo>
                      <a:pt x="75093" y="16022"/>
                      <a:pt x="75664" y="15001"/>
                      <a:pt x="75211" y="14177"/>
                    </a:cubicBezTo>
                    <a:cubicBezTo>
                      <a:pt x="67518" y="207"/>
                      <a:pt x="56048" y="447"/>
                      <a:pt x="50778" y="141"/>
                    </a:cubicBezTo>
                    <a:cubicBezTo>
                      <a:pt x="49566" y="71"/>
                      <a:pt x="47418" y="0"/>
                      <a:pt x="447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6" name="Google Shape;5416;p74"/>
              <p:cNvSpPr/>
              <p:nvPr/>
            </p:nvSpPr>
            <p:spPr>
              <a:xfrm>
                <a:off x="4542713" y="2352705"/>
                <a:ext cx="456221" cy="377094"/>
              </a:xfrm>
              <a:custGeom>
                <a:avLst/>
                <a:gdLst/>
                <a:ahLst/>
                <a:cxnLst/>
                <a:rect l="l" t="t" r="r" b="b"/>
                <a:pathLst>
                  <a:path w="21114" h="17452" extrusionOk="0">
                    <a:moveTo>
                      <a:pt x="1" y="0"/>
                    </a:moveTo>
                    <a:lnTo>
                      <a:pt x="1" y="1903"/>
                    </a:lnTo>
                    <a:cubicBezTo>
                      <a:pt x="1" y="1903"/>
                      <a:pt x="9875" y="6103"/>
                      <a:pt x="17423" y="17452"/>
                    </a:cubicBezTo>
                    <a:lnTo>
                      <a:pt x="21113" y="17452"/>
                    </a:lnTo>
                    <a:cubicBezTo>
                      <a:pt x="17201" y="11946"/>
                      <a:pt x="9438" y="1714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7" name="Google Shape;5417;p74"/>
              <p:cNvSpPr/>
              <p:nvPr/>
            </p:nvSpPr>
            <p:spPr>
              <a:xfrm>
                <a:off x="2924530" y="2750658"/>
                <a:ext cx="1284804" cy="703022"/>
              </a:xfrm>
              <a:custGeom>
                <a:avLst/>
                <a:gdLst/>
                <a:ahLst/>
                <a:cxnLst/>
                <a:rect l="l" t="t" r="r" b="b"/>
                <a:pathLst>
                  <a:path w="59461" h="32536" extrusionOk="0">
                    <a:moveTo>
                      <a:pt x="56202" y="8203"/>
                    </a:moveTo>
                    <a:cubicBezTo>
                      <a:pt x="56647" y="8203"/>
                      <a:pt x="57009" y="8566"/>
                      <a:pt x="57009" y="9010"/>
                    </a:cubicBezTo>
                    <a:cubicBezTo>
                      <a:pt x="57009" y="9450"/>
                      <a:pt x="56647" y="9812"/>
                      <a:pt x="56202" y="9812"/>
                    </a:cubicBezTo>
                    <a:lnTo>
                      <a:pt x="47035" y="9812"/>
                    </a:lnTo>
                    <a:cubicBezTo>
                      <a:pt x="46595" y="9812"/>
                      <a:pt x="46233" y="9451"/>
                      <a:pt x="46233" y="9010"/>
                    </a:cubicBezTo>
                    <a:cubicBezTo>
                      <a:pt x="46233" y="8566"/>
                      <a:pt x="46594" y="8203"/>
                      <a:pt x="47035" y="8203"/>
                    </a:cubicBezTo>
                    <a:close/>
                    <a:moveTo>
                      <a:pt x="57449" y="1"/>
                    </a:moveTo>
                    <a:lnTo>
                      <a:pt x="4303" y="2234"/>
                    </a:lnTo>
                    <a:cubicBezTo>
                      <a:pt x="4220" y="2545"/>
                      <a:pt x="1" y="18634"/>
                      <a:pt x="5333" y="32536"/>
                    </a:cubicBezTo>
                    <a:lnTo>
                      <a:pt x="47275" y="32536"/>
                    </a:lnTo>
                    <a:cubicBezTo>
                      <a:pt x="47275" y="32536"/>
                      <a:pt x="53418" y="32252"/>
                      <a:pt x="56445" y="26995"/>
                    </a:cubicBezTo>
                    <a:cubicBezTo>
                      <a:pt x="56786" y="26405"/>
                      <a:pt x="57083" y="25760"/>
                      <a:pt x="57331" y="25039"/>
                    </a:cubicBezTo>
                    <a:cubicBezTo>
                      <a:pt x="59461" y="18857"/>
                      <a:pt x="57912" y="3939"/>
                      <a:pt x="57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8" name="Google Shape;5418;p74"/>
              <p:cNvSpPr/>
              <p:nvPr/>
            </p:nvSpPr>
            <p:spPr>
              <a:xfrm>
                <a:off x="4026160" y="2407484"/>
                <a:ext cx="137942" cy="332518"/>
              </a:xfrm>
              <a:custGeom>
                <a:avLst/>
                <a:gdLst/>
                <a:ahLst/>
                <a:cxnLst/>
                <a:rect l="l" t="t" r="r" b="b"/>
                <a:pathLst>
                  <a:path w="6384" h="15389" extrusionOk="0">
                    <a:moveTo>
                      <a:pt x="1" y="0"/>
                    </a:moveTo>
                    <a:lnTo>
                      <a:pt x="781" y="15389"/>
                    </a:lnTo>
                    <a:lnTo>
                      <a:pt x="6384" y="15148"/>
                    </a:lnTo>
                    <a:cubicBezTo>
                      <a:pt x="6361" y="14996"/>
                      <a:pt x="6352" y="14917"/>
                      <a:pt x="6352" y="14917"/>
                    </a:cubicBezTo>
                    <a:lnTo>
                      <a:pt x="3962" y="35"/>
                    </a:lnTo>
                    <a:cubicBezTo>
                      <a:pt x="2631" y="22"/>
                      <a:pt x="1314" y="9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9" name="Google Shape;5419;p74"/>
              <p:cNvSpPr/>
              <p:nvPr/>
            </p:nvSpPr>
            <p:spPr>
              <a:xfrm>
                <a:off x="2062354" y="2402751"/>
                <a:ext cx="3198429" cy="1154597"/>
              </a:xfrm>
              <a:custGeom>
                <a:avLst/>
                <a:gdLst/>
                <a:ahLst/>
                <a:cxnLst/>
                <a:rect l="l" t="t" r="r" b="b"/>
                <a:pathLst>
                  <a:path w="148024" h="53435" extrusionOk="0">
                    <a:moveTo>
                      <a:pt x="59485" y="1"/>
                    </a:moveTo>
                    <a:lnTo>
                      <a:pt x="59485" y="1"/>
                    </a:lnTo>
                    <a:cubicBezTo>
                      <a:pt x="58080" y="642"/>
                      <a:pt x="56540" y="1414"/>
                      <a:pt x="54917" y="2279"/>
                    </a:cubicBezTo>
                    <a:lnTo>
                      <a:pt x="32735" y="18282"/>
                    </a:lnTo>
                    <a:lnTo>
                      <a:pt x="26239" y="17916"/>
                    </a:lnTo>
                    <a:lnTo>
                      <a:pt x="26239" y="17911"/>
                    </a:lnTo>
                    <a:cubicBezTo>
                      <a:pt x="25349" y="18225"/>
                      <a:pt x="24607" y="18400"/>
                      <a:pt x="24054" y="18404"/>
                    </a:cubicBezTo>
                    <a:cubicBezTo>
                      <a:pt x="24054" y="18404"/>
                      <a:pt x="5597" y="20372"/>
                      <a:pt x="0" y="28570"/>
                    </a:cubicBezTo>
                    <a:lnTo>
                      <a:pt x="1143" y="28570"/>
                    </a:lnTo>
                    <a:cubicBezTo>
                      <a:pt x="1296" y="28400"/>
                      <a:pt x="1452" y="28229"/>
                      <a:pt x="1622" y="28059"/>
                    </a:cubicBezTo>
                    <a:cubicBezTo>
                      <a:pt x="3141" y="26540"/>
                      <a:pt x="4853" y="25637"/>
                      <a:pt x="6011" y="25637"/>
                    </a:cubicBezTo>
                    <a:cubicBezTo>
                      <a:pt x="6420" y="25637"/>
                      <a:pt x="6760" y="25749"/>
                      <a:pt x="6997" y="25987"/>
                    </a:cubicBezTo>
                    <a:cubicBezTo>
                      <a:pt x="7504" y="26493"/>
                      <a:pt x="7443" y="27457"/>
                      <a:pt x="6937" y="28570"/>
                    </a:cubicBezTo>
                    <a:lnTo>
                      <a:pt x="21836" y="26588"/>
                    </a:lnTo>
                    <a:cubicBezTo>
                      <a:pt x="23430" y="26380"/>
                      <a:pt x="24938" y="25764"/>
                      <a:pt x="26225" y="24804"/>
                    </a:cubicBezTo>
                    <a:lnTo>
                      <a:pt x="42919" y="12356"/>
                    </a:lnTo>
                    <a:lnTo>
                      <a:pt x="59485" y="1"/>
                    </a:lnTo>
                    <a:close/>
                    <a:moveTo>
                      <a:pt x="103037" y="44268"/>
                    </a:moveTo>
                    <a:cubicBezTo>
                      <a:pt x="103486" y="44268"/>
                      <a:pt x="103857" y="44635"/>
                      <a:pt x="103857" y="45084"/>
                    </a:cubicBezTo>
                    <a:cubicBezTo>
                      <a:pt x="103857" y="45534"/>
                      <a:pt x="103486" y="45903"/>
                      <a:pt x="103037" y="45903"/>
                    </a:cubicBezTo>
                    <a:lnTo>
                      <a:pt x="97413" y="45903"/>
                    </a:lnTo>
                    <a:cubicBezTo>
                      <a:pt x="96963" y="45903"/>
                      <a:pt x="96597" y="45534"/>
                      <a:pt x="96597" y="45084"/>
                    </a:cubicBezTo>
                    <a:cubicBezTo>
                      <a:pt x="96597" y="44635"/>
                      <a:pt x="96963" y="44268"/>
                      <a:pt x="97413" y="44268"/>
                    </a:cubicBezTo>
                    <a:close/>
                    <a:moveTo>
                      <a:pt x="128237" y="26706"/>
                    </a:moveTo>
                    <a:cubicBezTo>
                      <a:pt x="108456" y="26706"/>
                      <a:pt x="106641" y="43095"/>
                      <a:pt x="106641" y="43095"/>
                    </a:cubicBezTo>
                    <a:lnTo>
                      <a:pt x="96343" y="43095"/>
                    </a:lnTo>
                    <a:cubicBezTo>
                      <a:pt x="93316" y="48352"/>
                      <a:pt x="87173" y="48636"/>
                      <a:pt x="87173" y="48636"/>
                    </a:cubicBezTo>
                    <a:lnTo>
                      <a:pt x="41535" y="48636"/>
                    </a:lnTo>
                    <a:cubicBezTo>
                      <a:pt x="41609" y="50506"/>
                      <a:pt x="41474" y="51742"/>
                      <a:pt x="41474" y="51742"/>
                    </a:cubicBezTo>
                    <a:cubicBezTo>
                      <a:pt x="41474" y="51742"/>
                      <a:pt x="69750" y="51783"/>
                      <a:pt x="89300" y="51783"/>
                    </a:cubicBezTo>
                    <a:cubicBezTo>
                      <a:pt x="99076" y="51783"/>
                      <a:pt x="106669" y="51772"/>
                      <a:pt x="107456" y="51742"/>
                    </a:cubicBezTo>
                    <a:cubicBezTo>
                      <a:pt x="109816" y="51650"/>
                      <a:pt x="111199" y="47868"/>
                      <a:pt x="111199" y="47868"/>
                    </a:cubicBezTo>
                    <a:lnTo>
                      <a:pt x="111212" y="47868"/>
                    </a:lnTo>
                    <a:cubicBezTo>
                      <a:pt x="111401" y="41122"/>
                      <a:pt x="114009" y="31873"/>
                      <a:pt x="126759" y="31326"/>
                    </a:cubicBezTo>
                    <a:cubicBezTo>
                      <a:pt x="127131" y="31310"/>
                      <a:pt x="127495" y="31303"/>
                      <a:pt x="127851" y="31303"/>
                    </a:cubicBezTo>
                    <a:cubicBezTo>
                      <a:pt x="146811" y="31303"/>
                      <a:pt x="143125" y="53434"/>
                      <a:pt x="143125" y="53434"/>
                    </a:cubicBezTo>
                    <a:lnTo>
                      <a:pt x="143129" y="53430"/>
                    </a:lnTo>
                    <a:cubicBezTo>
                      <a:pt x="145175" y="51611"/>
                      <a:pt x="146413" y="49185"/>
                      <a:pt x="147138" y="46658"/>
                    </a:cubicBezTo>
                    <a:lnTo>
                      <a:pt x="147134" y="46658"/>
                    </a:lnTo>
                    <a:cubicBezTo>
                      <a:pt x="147134" y="46658"/>
                      <a:pt x="148024" y="26706"/>
                      <a:pt x="128237" y="267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0" name="Google Shape;5420;p74"/>
              <p:cNvSpPr/>
              <p:nvPr/>
            </p:nvSpPr>
            <p:spPr>
              <a:xfrm>
                <a:off x="1904151" y="2324440"/>
                <a:ext cx="3375956" cy="1258550"/>
              </a:xfrm>
              <a:custGeom>
                <a:avLst/>
                <a:gdLst/>
                <a:ahLst/>
                <a:cxnLst/>
                <a:rect l="l" t="t" r="r" b="b"/>
                <a:pathLst>
                  <a:path w="156240" h="58246" extrusionOk="0">
                    <a:moveTo>
                      <a:pt x="41789" y="29699"/>
                    </a:moveTo>
                    <a:cubicBezTo>
                      <a:pt x="42539" y="29699"/>
                      <a:pt x="43149" y="30074"/>
                      <a:pt x="43149" y="30536"/>
                    </a:cubicBezTo>
                    <a:cubicBezTo>
                      <a:pt x="43149" y="30999"/>
                      <a:pt x="42539" y="31374"/>
                      <a:pt x="41789" y="31374"/>
                    </a:cubicBezTo>
                    <a:cubicBezTo>
                      <a:pt x="41034" y="31374"/>
                      <a:pt x="40427" y="30999"/>
                      <a:pt x="40427" y="30536"/>
                    </a:cubicBezTo>
                    <a:cubicBezTo>
                      <a:pt x="40427" y="30074"/>
                      <a:pt x="41034" y="29699"/>
                      <a:pt x="41789" y="29699"/>
                    </a:cubicBezTo>
                    <a:close/>
                    <a:moveTo>
                      <a:pt x="7759" y="38673"/>
                    </a:moveTo>
                    <a:cubicBezTo>
                      <a:pt x="8346" y="38673"/>
                      <a:pt x="8886" y="38884"/>
                      <a:pt x="9249" y="39310"/>
                    </a:cubicBezTo>
                    <a:cubicBezTo>
                      <a:pt x="10017" y="40209"/>
                      <a:pt x="9720" y="41713"/>
                      <a:pt x="8591" y="42678"/>
                    </a:cubicBezTo>
                    <a:cubicBezTo>
                      <a:pt x="7999" y="43183"/>
                      <a:pt x="7296" y="43438"/>
                      <a:pt x="6651" y="43438"/>
                    </a:cubicBezTo>
                    <a:cubicBezTo>
                      <a:pt x="6064" y="43438"/>
                      <a:pt x="5525" y="43227"/>
                      <a:pt x="5161" y="42800"/>
                    </a:cubicBezTo>
                    <a:cubicBezTo>
                      <a:pt x="4393" y="41906"/>
                      <a:pt x="4690" y="40396"/>
                      <a:pt x="5820" y="39433"/>
                    </a:cubicBezTo>
                    <a:cubicBezTo>
                      <a:pt x="6411" y="38928"/>
                      <a:pt x="7114" y="38673"/>
                      <a:pt x="7759" y="38673"/>
                    </a:cubicBezTo>
                    <a:close/>
                    <a:moveTo>
                      <a:pt x="93813" y="0"/>
                    </a:moveTo>
                    <a:cubicBezTo>
                      <a:pt x="83966" y="0"/>
                      <a:pt x="74440" y="615"/>
                      <a:pt x="69219" y="2604"/>
                    </a:cubicBezTo>
                    <a:cubicBezTo>
                      <a:pt x="68472" y="2887"/>
                      <a:pt x="67670" y="3228"/>
                      <a:pt x="66814" y="3621"/>
                    </a:cubicBezTo>
                    <a:lnTo>
                      <a:pt x="66806" y="3625"/>
                    </a:lnTo>
                    <a:lnTo>
                      <a:pt x="50240" y="15980"/>
                    </a:lnTo>
                    <a:lnTo>
                      <a:pt x="33547" y="28429"/>
                    </a:lnTo>
                    <a:cubicBezTo>
                      <a:pt x="32260" y="29388"/>
                      <a:pt x="30751" y="30004"/>
                      <a:pt x="29157" y="30214"/>
                    </a:cubicBezTo>
                    <a:lnTo>
                      <a:pt x="14258" y="32194"/>
                    </a:lnTo>
                    <a:cubicBezTo>
                      <a:pt x="13853" y="33084"/>
                      <a:pt x="13162" y="34066"/>
                      <a:pt x="12246" y="34982"/>
                    </a:cubicBezTo>
                    <a:cubicBezTo>
                      <a:pt x="10727" y="36501"/>
                      <a:pt x="9015" y="37405"/>
                      <a:pt x="7859" y="37405"/>
                    </a:cubicBezTo>
                    <a:cubicBezTo>
                      <a:pt x="7451" y="37405"/>
                      <a:pt x="7112" y="37292"/>
                      <a:pt x="6875" y="37054"/>
                    </a:cubicBezTo>
                    <a:cubicBezTo>
                      <a:pt x="6038" y="36217"/>
                      <a:pt x="6749" y="34122"/>
                      <a:pt x="8464" y="32194"/>
                    </a:cubicBezTo>
                    <a:lnTo>
                      <a:pt x="7321" y="32194"/>
                    </a:lnTo>
                    <a:cubicBezTo>
                      <a:pt x="7321" y="32194"/>
                      <a:pt x="5781" y="33886"/>
                      <a:pt x="4480" y="34341"/>
                    </a:cubicBezTo>
                    <a:cubicBezTo>
                      <a:pt x="4480" y="34341"/>
                      <a:pt x="3752" y="35654"/>
                      <a:pt x="2875" y="37455"/>
                    </a:cubicBezTo>
                    <a:cubicBezTo>
                      <a:pt x="1998" y="39257"/>
                      <a:pt x="2360" y="42312"/>
                      <a:pt x="1391" y="42839"/>
                    </a:cubicBezTo>
                    <a:cubicBezTo>
                      <a:pt x="427" y="43371"/>
                      <a:pt x="365" y="44096"/>
                      <a:pt x="183" y="45445"/>
                    </a:cubicBezTo>
                    <a:cubicBezTo>
                      <a:pt x="0" y="46788"/>
                      <a:pt x="998" y="48345"/>
                      <a:pt x="998" y="48345"/>
                    </a:cubicBezTo>
                    <a:lnTo>
                      <a:pt x="4533" y="58096"/>
                    </a:lnTo>
                    <a:lnTo>
                      <a:pt x="4533" y="58101"/>
                    </a:lnTo>
                    <a:cubicBezTo>
                      <a:pt x="4981" y="58150"/>
                      <a:pt x="5462" y="58201"/>
                      <a:pt x="5959" y="58245"/>
                    </a:cubicBezTo>
                    <a:lnTo>
                      <a:pt x="5977" y="58245"/>
                    </a:lnTo>
                    <a:cubicBezTo>
                      <a:pt x="6030" y="58245"/>
                      <a:pt x="6083" y="58245"/>
                      <a:pt x="6136" y="58245"/>
                    </a:cubicBezTo>
                    <a:cubicBezTo>
                      <a:pt x="12394" y="58245"/>
                      <a:pt x="14127" y="55405"/>
                      <a:pt x="14127" y="55405"/>
                    </a:cubicBezTo>
                    <a:cubicBezTo>
                      <a:pt x="14127" y="55405"/>
                      <a:pt x="12765" y="34371"/>
                      <a:pt x="31915" y="34371"/>
                    </a:cubicBezTo>
                    <a:cubicBezTo>
                      <a:pt x="46418" y="34371"/>
                      <a:pt x="48634" y="46413"/>
                      <a:pt x="48856" y="52260"/>
                    </a:cubicBezTo>
                    <a:lnTo>
                      <a:pt x="52552" y="52260"/>
                    </a:lnTo>
                    <a:cubicBezTo>
                      <a:pt x="47220" y="38358"/>
                      <a:pt x="51439" y="22267"/>
                      <a:pt x="51522" y="21958"/>
                    </a:cubicBezTo>
                    <a:lnTo>
                      <a:pt x="51522" y="21958"/>
                    </a:lnTo>
                    <a:lnTo>
                      <a:pt x="45156" y="22224"/>
                    </a:lnTo>
                    <a:cubicBezTo>
                      <a:pt x="45151" y="22224"/>
                      <a:pt x="45146" y="22224"/>
                      <a:pt x="45141" y="22224"/>
                    </a:cubicBezTo>
                    <a:cubicBezTo>
                      <a:pt x="44789" y="22224"/>
                      <a:pt x="44620" y="21785"/>
                      <a:pt x="44895" y="21552"/>
                    </a:cubicBezTo>
                    <a:cubicBezTo>
                      <a:pt x="46025" y="20605"/>
                      <a:pt x="48159" y="18843"/>
                      <a:pt x="50855" y="16806"/>
                    </a:cubicBezTo>
                    <a:cubicBezTo>
                      <a:pt x="51439" y="16364"/>
                      <a:pt x="52055" y="15907"/>
                      <a:pt x="52687" y="15444"/>
                    </a:cubicBezTo>
                    <a:cubicBezTo>
                      <a:pt x="58477" y="11216"/>
                      <a:pt x="66112" y="6343"/>
                      <a:pt x="72212" y="4964"/>
                    </a:cubicBezTo>
                    <a:cubicBezTo>
                      <a:pt x="80102" y="3183"/>
                      <a:pt x="89758" y="2780"/>
                      <a:pt x="96215" y="2780"/>
                    </a:cubicBezTo>
                    <a:cubicBezTo>
                      <a:pt x="98935" y="2780"/>
                      <a:pt x="101087" y="2852"/>
                      <a:pt x="102300" y="2922"/>
                    </a:cubicBezTo>
                    <a:cubicBezTo>
                      <a:pt x="107570" y="3227"/>
                      <a:pt x="119040" y="2988"/>
                      <a:pt x="126733" y="16958"/>
                    </a:cubicBezTo>
                    <a:cubicBezTo>
                      <a:pt x="127186" y="17782"/>
                      <a:pt x="126615" y="18803"/>
                      <a:pt x="125672" y="18842"/>
                    </a:cubicBezTo>
                    <a:lnTo>
                      <a:pt x="104668" y="19723"/>
                    </a:lnTo>
                    <a:cubicBezTo>
                      <a:pt x="105131" y="23663"/>
                      <a:pt x="106680" y="38581"/>
                      <a:pt x="104550" y="44763"/>
                    </a:cubicBezTo>
                    <a:cubicBezTo>
                      <a:pt x="104302" y="45484"/>
                      <a:pt x="104005" y="46129"/>
                      <a:pt x="103664" y="46718"/>
                    </a:cubicBezTo>
                    <a:lnTo>
                      <a:pt x="113962" y="46718"/>
                    </a:lnTo>
                    <a:cubicBezTo>
                      <a:pt x="113962" y="46718"/>
                      <a:pt x="115777" y="30330"/>
                      <a:pt x="135559" y="30330"/>
                    </a:cubicBezTo>
                    <a:cubicBezTo>
                      <a:pt x="155345" y="30330"/>
                      <a:pt x="154455" y="50282"/>
                      <a:pt x="154455" y="50282"/>
                    </a:cubicBezTo>
                    <a:lnTo>
                      <a:pt x="154459" y="50282"/>
                    </a:lnTo>
                    <a:cubicBezTo>
                      <a:pt x="156239" y="44074"/>
                      <a:pt x="154935" y="37251"/>
                      <a:pt x="154935" y="37251"/>
                    </a:cubicBezTo>
                    <a:lnTo>
                      <a:pt x="154939" y="37251"/>
                    </a:lnTo>
                    <a:cubicBezTo>
                      <a:pt x="154294" y="35872"/>
                      <a:pt x="153622" y="34973"/>
                      <a:pt x="153255" y="34868"/>
                    </a:cubicBezTo>
                    <a:lnTo>
                      <a:pt x="151780" y="34746"/>
                    </a:lnTo>
                    <a:cubicBezTo>
                      <a:pt x="151344" y="34707"/>
                      <a:pt x="150939" y="34506"/>
                      <a:pt x="150645" y="34180"/>
                    </a:cubicBezTo>
                    <a:cubicBezTo>
                      <a:pt x="149416" y="32809"/>
                      <a:pt x="146100" y="29083"/>
                      <a:pt x="145703" y="28380"/>
                    </a:cubicBezTo>
                    <a:cubicBezTo>
                      <a:pt x="145214" y="27517"/>
                      <a:pt x="142365" y="24807"/>
                      <a:pt x="143979" y="24680"/>
                    </a:cubicBezTo>
                    <a:cubicBezTo>
                      <a:pt x="144046" y="24675"/>
                      <a:pt x="144119" y="24673"/>
                      <a:pt x="144197" y="24673"/>
                    </a:cubicBezTo>
                    <a:cubicBezTo>
                      <a:pt x="145979" y="24673"/>
                      <a:pt x="150328" y="25954"/>
                      <a:pt x="150328" y="25954"/>
                    </a:cubicBezTo>
                    <a:cubicBezTo>
                      <a:pt x="150105" y="25493"/>
                      <a:pt x="149882" y="25109"/>
                      <a:pt x="149673" y="24843"/>
                    </a:cubicBezTo>
                    <a:cubicBezTo>
                      <a:pt x="148129" y="22887"/>
                      <a:pt x="147631" y="24296"/>
                      <a:pt x="145589" y="22028"/>
                    </a:cubicBezTo>
                    <a:cubicBezTo>
                      <a:pt x="145152" y="21544"/>
                      <a:pt x="144341" y="20349"/>
                      <a:pt x="143215" y="18760"/>
                    </a:cubicBezTo>
                    <a:lnTo>
                      <a:pt x="139525" y="18760"/>
                    </a:lnTo>
                    <a:cubicBezTo>
                      <a:pt x="131977" y="7413"/>
                      <a:pt x="122103" y="3211"/>
                      <a:pt x="122103" y="3211"/>
                    </a:cubicBezTo>
                    <a:lnTo>
                      <a:pt x="122103" y="1308"/>
                    </a:lnTo>
                    <a:lnTo>
                      <a:pt x="122103" y="1304"/>
                    </a:lnTo>
                    <a:cubicBezTo>
                      <a:pt x="121562" y="1203"/>
                      <a:pt x="121017" y="1133"/>
                      <a:pt x="120463" y="1094"/>
                    </a:cubicBezTo>
                    <a:cubicBezTo>
                      <a:pt x="113967" y="624"/>
                      <a:pt x="103728" y="0"/>
                      <a:pt x="938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1" name="Google Shape;5421;p74"/>
              <p:cNvSpPr/>
              <p:nvPr/>
            </p:nvSpPr>
            <p:spPr>
              <a:xfrm>
                <a:off x="2392223" y="3257975"/>
                <a:ext cx="2622632" cy="408339"/>
              </a:xfrm>
              <a:custGeom>
                <a:avLst/>
                <a:gdLst/>
                <a:ahLst/>
                <a:cxnLst/>
                <a:rect l="l" t="t" r="r" b="b"/>
                <a:pathLst>
                  <a:path w="121376" h="18898" extrusionOk="0">
                    <a:moveTo>
                      <a:pt x="113252" y="743"/>
                    </a:moveTo>
                    <a:cubicBezTo>
                      <a:pt x="113971" y="743"/>
                      <a:pt x="114503" y="1414"/>
                      <a:pt x="114342" y="2113"/>
                    </a:cubicBezTo>
                    <a:lnTo>
                      <a:pt x="113165" y="7235"/>
                    </a:lnTo>
                    <a:cubicBezTo>
                      <a:pt x="113216" y="7257"/>
                      <a:pt x="113270" y="7278"/>
                      <a:pt x="113317" y="7300"/>
                    </a:cubicBezTo>
                    <a:lnTo>
                      <a:pt x="116127" y="2810"/>
                    </a:lnTo>
                    <a:cubicBezTo>
                      <a:pt x="116341" y="2465"/>
                      <a:pt x="116707" y="2284"/>
                      <a:pt x="117076" y="2284"/>
                    </a:cubicBezTo>
                    <a:cubicBezTo>
                      <a:pt x="117360" y="2284"/>
                      <a:pt x="117646" y="2391"/>
                      <a:pt x="117868" y="2613"/>
                    </a:cubicBezTo>
                    <a:lnTo>
                      <a:pt x="118941" y="3688"/>
                    </a:lnTo>
                    <a:cubicBezTo>
                      <a:pt x="119452" y="4194"/>
                      <a:pt x="119351" y="5044"/>
                      <a:pt x="118746" y="5423"/>
                    </a:cubicBezTo>
                    <a:lnTo>
                      <a:pt x="114256" y="8238"/>
                    </a:lnTo>
                    <a:cubicBezTo>
                      <a:pt x="114282" y="8286"/>
                      <a:pt x="114299" y="8342"/>
                      <a:pt x="114321" y="8400"/>
                    </a:cubicBezTo>
                    <a:lnTo>
                      <a:pt x="119482" y="7208"/>
                    </a:lnTo>
                    <a:cubicBezTo>
                      <a:pt x="119567" y="7188"/>
                      <a:pt x="119652" y="7179"/>
                      <a:pt x="119735" y="7179"/>
                    </a:cubicBezTo>
                    <a:cubicBezTo>
                      <a:pt x="120336" y="7179"/>
                      <a:pt x="120848" y="7666"/>
                      <a:pt x="120848" y="8299"/>
                    </a:cubicBezTo>
                    <a:lnTo>
                      <a:pt x="120848" y="9818"/>
                    </a:lnTo>
                    <a:cubicBezTo>
                      <a:pt x="120848" y="10449"/>
                      <a:pt x="120337" y="10937"/>
                      <a:pt x="119737" y="10937"/>
                    </a:cubicBezTo>
                    <a:cubicBezTo>
                      <a:pt x="119653" y="10937"/>
                      <a:pt x="119568" y="10928"/>
                      <a:pt x="119482" y="10908"/>
                    </a:cubicBezTo>
                    <a:lnTo>
                      <a:pt x="114299" y="9717"/>
                    </a:lnTo>
                    <a:cubicBezTo>
                      <a:pt x="114285" y="9760"/>
                      <a:pt x="114268" y="9796"/>
                      <a:pt x="114250" y="9835"/>
                    </a:cubicBezTo>
                    <a:lnTo>
                      <a:pt x="118776" y="12662"/>
                    </a:lnTo>
                    <a:cubicBezTo>
                      <a:pt x="119381" y="13046"/>
                      <a:pt x="119477" y="13893"/>
                      <a:pt x="118967" y="14404"/>
                    </a:cubicBezTo>
                    <a:lnTo>
                      <a:pt x="117894" y="15476"/>
                    </a:lnTo>
                    <a:cubicBezTo>
                      <a:pt x="117674" y="15697"/>
                      <a:pt x="117389" y="15804"/>
                      <a:pt x="117105" y="15804"/>
                    </a:cubicBezTo>
                    <a:cubicBezTo>
                      <a:pt x="116736" y="15804"/>
                      <a:pt x="116370" y="15623"/>
                      <a:pt x="116153" y="15275"/>
                    </a:cubicBezTo>
                    <a:lnTo>
                      <a:pt x="113326" y="10755"/>
                    </a:lnTo>
                    <a:cubicBezTo>
                      <a:pt x="113268" y="10786"/>
                      <a:pt x="113203" y="10813"/>
                      <a:pt x="113133" y="10835"/>
                    </a:cubicBezTo>
                    <a:lnTo>
                      <a:pt x="114342" y="16088"/>
                    </a:lnTo>
                    <a:cubicBezTo>
                      <a:pt x="114503" y="16789"/>
                      <a:pt x="113971" y="17457"/>
                      <a:pt x="113251" y="17457"/>
                    </a:cubicBezTo>
                    <a:lnTo>
                      <a:pt x="111738" y="17457"/>
                    </a:lnTo>
                    <a:cubicBezTo>
                      <a:pt x="111018" y="17457"/>
                      <a:pt x="110486" y="16789"/>
                      <a:pt x="110647" y="16088"/>
                    </a:cubicBezTo>
                    <a:lnTo>
                      <a:pt x="111860" y="10813"/>
                    </a:lnTo>
                    <a:cubicBezTo>
                      <a:pt x="111811" y="10799"/>
                      <a:pt x="111760" y="10777"/>
                      <a:pt x="111711" y="10755"/>
                    </a:cubicBezTo>
                    <a:lnTo>
                      <a:pt x="108862" y="15307"/>
                    </a:lnTo>
                    <a:cubicBezTo>
                      <a:pt x="108645" y="15652"/>
                      <a:pt x="108280" y="15832"/>
                      <a:pt x="107911" y="15832"/>
                    </a:cubicBezTo>
                    <a:cubicBezTo>
                      <a:pt x="107628" y="15832"/>
                      <a:pt x="107344" y="15726"/>
                      <a:pt x="107122" y="15507"/>
                    </a:cubicBezTo>
                    <a:lnTo>
                      <a:pt x="106048" y="14434"/>
                    </a:lnTo>
                    <a:cubicBezTo>
                      <a:pt x="105542" y="13923"/>
                      <a:pt x="105634" y="13072"/>
                      <a:pt x="106245" y="12692"/>
                    </a:cubicBezTo>
                    <a:lnTo>
                      <a:pt x="110799" y="9839"/>
                    </a:lnTo>
                    <a:cubicBezTo>
                      <a:pt x="110778" y="9796"/>
                      <a:pt x="110760" y="9752"/>
                      <a:pt x="110743" y="9704"/>
                    </a:cubicBezTo>
                    <a:lnTo>
                      <a:pt x="105507" y="10908"/>
                    </a:lnTo>
                    <a:cubicBezTo>
                      <a:pt x="105422" y="10927"/>
                      <a:pt x="105337" y="10937"/>
                      <a:pt x="105254" y="10937"/>
                    </a:cubicBezTo>
                    <a:cubicBezTo>
                      <a:pt x="104652" y="10937"/>
                      <a:pt x="104137" y="10449"/>
                      <a:pt x="104137" y="9818"/>
                    </a:cubicBezTo>
                    <a:lnTo>
                      <a:pt x="104137" y="8299"/>
                    </a:lnTo>
                    <a:cubicBezTo>
                      <a:pt x="104137" y="7666"/>
                      <a:pt x="104652" y="7179"/>
                      <a:pt x="105254" y="7179"/>
                    </a:cubicBezTo>
                    <a:cubicBezTo>
                      <a:pt x="105337" y="7179"/>
                      <a:pt x="105422" y="7188"/>
                      <a:pt x="105507" y="7208"/>
                    </a:cubicBezTo>
                    <a:lnTo>
                      <a:pt x="110721" y="8413"/>
                    </a:lnTo>
                    <a:cubicBezTo>
                      <a:pt x="110743" y="8347"/>
                      <a:pt x="110769" y="8282"/>
                      <a:pt x="110795" y="8225"/>
                    </a:cubicBezTo>
                    <a:lnTo>
                      <a:pt x="106275" y="5393"/>
                    </a:lnTo>
                    <a:cubicBezTo>
                      <a:pt x="105664" y="5014"/>
                      <a:pt x="105569" y="4167"/>
                      <a:pt x="106080" y="3657"/>
                    </a:cubicBezTo>
                    <a:lnTo>
                      <a:pt x="107152" y="2583"/>
                    </a:lnTo>
                    <a:cubicBezTo>
                      <a:pt x="107372" y="2362"/>
                      <a:pt x="107656" y="2255"/>
                      <a:pt x="107940" y="2255"/>
                    </a:cubicBezTo>
                    <a:cubicBezTo>
                      <a:pt x="108309" y="2255"/>
                      <a:pt x="108676" y="2437"/>
                      <a:pt x="108894" y="2780"/>
                    </a:cubicBezTo>
                    <a:lnTo>
                      <a:pt x="111721" y="7304"/>
                    </a:lnTo>
                    <a:cubicBezTo>
                      <a:pt x="111751" y="7287"/>
                      <a:pt x="111790" y="7270"/>
                      <a:pt x="111830" y="7257"/>
                    </a:cubicBezTo>
                    <a:lnTo>
                      <a:pt x="110647" y="2113"/>
                    </a:lnTo>
                    <a:cubicBezTo>
                      <a:pt x="110486" y="1414"/>
                      <a:pt x="111018" y="743"/>
                      <a:pt x="111738" y="743"/>
                    </a:cubicBezTo>
                    <a:close/>
                    <a:moveTo>
                      <a:pt x="112313" y="1"/>
                    </a:moveTo>
                    <a:cubicBezTo>
                      <a:pt x="107318" y="1"/>
                      <a:pt x="103257" y="4063"/>
                      <a:pt x="103257" y="9059"/>
                    </a:cubicBezTo>
                    <a:cubicBezTo>
                      <a:pt x="103257" y="14054"/>
                      <a:pt x="107318" y="18121"/>
                      <a:pt x="112313" y="18121"/>
                    </a:cubicBezTo>
                    <a:cubicBezTo>
                      <a:pt x="117309" y="18121"/>
                      <a:pt x="121376" y="14054"/>
                      <a:pt x="121376" y="9059"/>
                    </a:cubicBezTo>
                    <a:cubicBezTo>
                      <a:pt x="121376" y="4063"/>
                      <a:pt x="117309" y="1"/>
                      <a:pt x="112313" y="1"/>
                    </a:cubicBezTo>
                    <a:close/>
                    <a:moveTo>
                      <a:pt x="10001" y="1519"/>
                    </a:moveTo>
                    <a:cubicBezTo>
                      <a:pt x="10717" y="1519"/>
                      <a:pt x="11253" y="2191"/>
                      <a:pt x="11092" y="2890"/>
                    </a:cubicBezTo>
                    <a:lnTo>
                      <a:pt x="9913" y="8012"/>
                    </a:lnTo>
                    <a:cubicBezTo>
                      <a:pt x="9966" y="8033"/>
                      <a:pt x="10018" y="8051"/>
                      <a:pt x="10067" y="8076"/>
                    </a:cubicBezTo>
                    <a:lnTo>
                      <a:pt x="12877" y="3587"/>
                    </a:lnTo>
                    <a:cubicBezTo>
                      <a:pt x="13092" y="3241"/>
                      <a:pt x="13456" y="3060"/>
                      <a:pt x="13825" y="3060"/>
                    </a:cubicBezTo>
                    <a:cubicBezTo>
                      <a:pt x="14108" y="3060"/>
                      <a:pt x="14394" y="3166"/>
                      <a:pt x="14617" y="3386"/>
                    </a:cubicBezTo>
                    <a:lnTo>
                      <a:pt x="15691" y="4460"/>
                    </a:lnTo>
                    <a:cubicBezTo>
                      <a:pt x="16196" y="4970"/>
                      <a:pt x="16101" y="5820"/>
                      <a:pt x="15490" y="6200"/>
                    </a:cubicBezTo>
                    <a:lnTo>
                      <a:pt x="11000" y="9010"/>
                    </a:lnTo>
                    <a:cubicBezTo>
                      <a:pt x="11026" y="9063"/>
                      <a:pt x="11048" y="9119"/>
                      <a:pt x="11069" y="9172"/>
                    </a:cubicBezTo>
                    <a:lnTo>
                      <a:pt x="16227" y="7984"/>
                    </a:lnTo>
                    <a:cubicBezTo>
                      <a:pt x="16313" y="7965"/>
                      <a:pt x="16397" y="7956"/>
                      <a:pt x="16481" y="7956"/>
                    </a:cubicBezTo>
                    <a:cubicBezTo>
                      <a:pt x="17082" y="7956"/>
                      <a:pt x="17596" y="8443"/>
                      <a:pt x="17596" y="9076"/>
                    </a:cubicBezTo>
                    <a:lnTo>
                      <a:pt x="17596" y="10594"/>
                    </a:lnTo>
                    <a:cubicBezTo>
                      <a:pt x="17596" y="11226"/>
                      <a:pt x="17082" y="11714"/>
                      <a:pt x="16482" y="11714"/>
                    </a:cubicBezTo>
                    <a:cubicBezTo>
                      <a:pt x="16398" y="11714"/>
                      <a:pt x="16313" y="11704"/>
                      <a:pt x="16227" y="11684"/>
                    </a:cubicBezTo>
                    <a:lnTo>
                      <a:pt x="11048" y="10494"/>
                    </a:lnTo>
                    <a:cubicBezTo>
                      <a:pt x="11030" y="10537"/>
                      <a:pt x="11013" y="10573"/>
                      <a:pt x="10996" y="10612"/>
                    </a:cubicBezTo>
                    <a:lnTo>
                      <a:pt x="15520" y="13439"/>
                    </a:lnTo>
                    <a:cubicBezTo>
                      <a:pt x="16131" y="13823"/>
                      <a:pt x="16223" y="14668"/>
                      <a:pt x="15717" y="15174"/>
                    </a:cubicBezTo>
                    <a:lnTo>
                      <a:pt x="14643" y="16249"/>
                    </a:lnTo>
                    <a:cubicBezTo>
                      <a:pt x="14421" y="16471"/>
                      <a:pt x="14135" y="16578"/>
                      <a:pt x="13852" y="16578"/>
                    </a:cubicBezTo>
                    <a:cubicBezTo>
                      <a:pt x="13484" y="16578"/>
                      <a:pt x="13120" y="16397"/>
                      <a:pt x="12903" y="16052"/>
                    </a:cubicBezTo>
                    <a:lnTo>
                      <a:pt x="10074" y="11532"/>
                    </a:lnTo>
                    <a:cubicBezTo>
                      <a:pt x="10014" y="11562"/>
                      <a:pt x="9952" y="11584"/>
                      <a:pt x="9883" y="11611"/>
                    </a:cubicBezTo>
                    <a:lnTo>
                      <a:pt x="11091" y="16864"/>
                    </a:lnTo>
                    <a:cubicBezTo>
                      <a:pt x="11253" y="17562"/>
                      <a:pt x="10717" y="18233"/>
                      <a:pt x="10001" y="18233"/>
                    </a:cubicBezTo>
                    <a:lnTo>
                      <a:pt x="8482" y="18233"/>
                    </a:lnTo>
                    <a:cubicBezTo>
                      <a:pt x="7762" y="18233"/>
                      <a:pt x="7230" y="17562"/>
                      <a:pt x="7392" y="16864"/>
                    </a:cubicBezTo>
                    <a:lnTo>
                      <a:pt x="8609" y="11588"/>
                    </a:lnTo>
                    <a:cubicBezTo>
                      <a:pt x="8557" y="11571"/>
                      <a:pt x="8508" y="11554"/>
                      <a:pt x="8461" y="11528"/>
                    </a:cubicBezTo>
                    <a:lnTo>
                      <a:pt x="5612" y="16083"/>
                    </a:lnTo>
                    <a:cubicBezTo>
                      <a:pt x="5395" y="16428"/>
                      <a:pt x="5029" y="16608"/>
                      <a:pt x="4661" y="16608"/>
                    </a:cubicBezTo>
                    <a:cubicBezTo>
                      <a:pt x="4377" y="16608"/>
                      <a:pt x="4091" y="16501"/>
                      <a:pt x="3871" y="16279"/>
                    </a:cubicBezTo>
                    <a:lnTo>
                      <a:pt x="2798" y="15206"/>
                    </a:lnTo>
                    <a:cubicBezTo>
                      <a:pt x="2287" y="14700"/>
                      <a:pt x="2382" y="13849"/>
                      <a:pt x="2993" y="13469"/>
                    </a:cubicBezTo>
                    <a:lnTo>
                      <a:pt x="7549" y="10616"/>
                    </a:lnTo>
                    <a:cubicBezTo>
                      <a:pt x="7523" y="10573"/>
                      <a:pt x="7509" y="10524"/>
                      <a:pt x="7492" y="10481"/>
                    </a:cubicBezTo>
                    <a:lnTo>
                      <a:pt x="2251" y="11684"/>
                    </a:lnTo>
                    <a:cubicBezTo>
                      <a:pt x="2167" y="11704"/>
                      <a:pt x="2082" y="11713"/>
                      <a:pt x="2000" y="11713"/>
                    </a:cubicBezTo>
                    <a:cubicBezTo>
                      <a:pt x="1402" y="11713"/>
                      <a:pt x="887" y="11226"/>
                      <a:pt x="887" y="10594"/>
                    </a:cubicBezTo>
                    <a:lnTo>
                      <a:pt x="887" y="9076"/>
                    </a:lnTo>
                    <a:cubicBezTo>
                      <a:pt x="887" y="8443"/>
                      <a:pt x="1402" y="7956"/>
                      <a:pt x="2000" y="7956"/>
                    </a:cubicBezTo>
                    <a:cubicBezTo>
                      <a:pt x="2082" y="7956"/>
                      <a:pt x="2167" y="7965"/>
                      <a:pt x="2251" y="7984"/>
                    </a:cubicBezTo>
                    <a:lnTo>
                      <a:pt x="7470" y="9185"/>
                    </a:lnTo>
                    <a:cubicBezTo>
                      <a:pt x="7492" y="9123"/>
                      <a:pt x="7519" y="9059"/>
                      <a:pt x="7545" y="9001"/>
                    </a:cubicBezTo>
                    <a:lnTo>
                      <a:pt x="3019" y="6170"/>
                    </a:lnTo>
                    <a:cubicBezTo>
                      <a:pt x="2414" y="5790"/>
                      <a:pt x="2318" y="4944"/>
                      <a:pt x="2828" y="4434"/>
                    </a:cubicBezTo>
                    <a:lnTo>
                      <a:pt x="3901" y="3360"/>
                    </a:lnTo>
                    <a:cubicBezTo>
                      <a:pt x="4121" y="3138"/>
                      <a:pt x="4406" y="3031"/>
                      <a:pt x="4690" y="3031"/>
                    </a:cubicBezTo>
                    <a:cubicBezTo>
                      <a:pt x="5058" y="3031"/>
                      <a:pt x="5423" y="3211"/>
                      <a:pt x="5638" y="3557"/>
                    </a:cubicBezTo>
                    <a:lnTo>
                      <a:pt x="8465" y="8081"/>
                    </a:lnTo>
                    <a:cubicBezTo>
                      <a:pt x="8500" y="8064"/>
                      <a:pt x="8540" y="8046"/>
                      <a:pt x="8579" y="8033"/>
                    </a:cubicBezTo>
                    <a:lnTo>
                      <a:pt x="7392" y="2890"/>
                    </a:lnTo>
                    <a:cubicBezTo>
                      <a:pt x="7230" y="2191"/>
                      <a:pt x="7763" y="1519"/>
                      <a:pt x="8482" y="1519"/>
                    </a:cubicBezTo>
                    <a:close/>
                    <a:moveTo>
                      <a:pt x="9063" y="773"/>
                    </a:moveTo>
                    <a:cubicBezTo>
                      <a:pt x="4068" y="773"/>
                      <a:pt x="1" y="4840"/>
                      <a:pt x="1" y="9835"/>
                    </a:cubicBezTo>
                    <a:cubicBezTo>
                      <a:pt x="1" y="14831"/>
                      <a:pt x="4068" y="18897"/>
                      <a:pt x="9063" y="18897"/>
                    </a:cubicBezTo>
                    <a:cubicBezTo>
                      <a:pt x="14059" y="18897"/>
                      <a:pt x="18126" y="14831"/>
                      <a:pt x="18126" y="9835"/>
                    </a:cubicBezTo>
                    <a:cubicBezTo>
                      <a:pt x="18126" y="4840"/>
                      <a:pt x="14059" y="773"/>
                      <a:pt x="9063" y="773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2" name="Google Shape;5422;p74"/>
              <p:cNvSpPr/>
              <p:nvPr/>
            </p:nvSpPr>
            <p:spPr>
              <a:xfrm>
                <a:off x="2355941" y="3221585"/>
                <a:ext cx="2695298" cy="481005"/>
              </a:xfrm>
              <a:custGeom>
                <a:avLst/>
                <a:gdLst/>
                <a:ahLst/>
                <a:cxnLst/>
                <a:rect l="l" t="t" r="r" b="b"/>
                <a:pathLst>
                  <a:path w="124739" h="22261" extrusionOk="0">
                    <a:moveTo>
                      <a:pt x="114202" y="8810"/>
                    </a:moveTo>
                    <a:cubicBezTo>
                      <a:pt x="113958" y="8810"/>
                      <a:pt x="113722" y="8857"/>
                      <a:pt x="113508" y="8941"/>
                    </a:cubicBezTo>
                    <a:cubicBezTo>
                      <a:pt x="113469" y="8954"/>
                      <a:pt x="113430" y="8971"/>
                      <a:pt x="113400" y="8988"/>
                    </a:cubicBezTo>
                    <a:cubicBezTo>
                      <a:pt x="112989" y="9177"/>
                      <a:pt x="112667" y="9503"/>
                      <a:pt x="112474" y="9909"/>
                    </a:cubicBezTo>
                    <a:cubicBezTo>
                      <a:pt x="112448" y="9966"/>
                      <a:pt x="112422" y="10031"/>
                      <a:pt x="112400" y="10097"/>
                    </a:cubicBezTo>
                    <a:cubicBezTo>
                      <a:pt x="112334" y="10288"/>
                      <a:pt x="112300" y="10494"/>
                      <a:pt x="112300" y="10717"/>
                    </a:cubicBezTo>
                    <a:cubicBezTo>
                      <a:pt x="112300" y="10953"/>
                      <a:pt x="112343" y="11178"/>
                      <a:pt x="112422" y="11388"/>
                    </a:cubicBezTo>
                    <a:cubicBezTo>
                      <a:pt x="112439" y="11436"/>
                      <a:pt x="112457" y="11480"/>
                      <a:pt x="112480" y="11523"/>
                    </a:cubicBezTo>
                    <a:cubicBezTo>
                      <a:pt x="112667" y="11925"/>
                      <a:pt x="112990" y="12248"/>
                      <a:pt x="113391" y="12439"/>
                    </a:cubicBezTo>
                    <a:cubicBezTo>
                      <a:pt x="113439" y="12461"/>
                      <a:pt x="113490" y="12483"/>
                      <a:pt x="113539" y="12497"/>
                    </a:cubicBezTo>
                    <a:cubicBezTo>
                      <a:pt x="113744" y="12579"/>
                      <a:pt x="113971" y="12619"/>
                      <a:pt x="114202" y="12619"/>
                    </a:cubicBezTo>
                    <a:cubicBezTo>
                      <a:pt x="114415" y="12619"/>
                      <a:pt x="114625" y="12583"/>
                      <a:pt x="114813" y="12519"/>
                    </a:cubicBezTo>
                    <a:cubicBezTo>
                      <a:pt x="114882" y="12497"/>
                      <a:pt x="114949" y="12470"/>
                      <a:pt x="115005" y="12439"/>
                    </a:cubicBezTo>
                    <a:cubicBezTo>
                      <a:pt x="115415" y="12253"/>
                      <a:pt x="115742" y="11925"/>
                      <a:pt x="115929" y="11519"/>
                    </a:cubicBezTo>
                    <a:cubicBezTo>
                      <a:pt x="115947" y="11480"/>
                      <a:pt x="115965" y="11444"/>
                      <a:pt x="115978" y="11401"/>
                    </a:cubicBezTo>
                    <a:cubicBezTo>
                      <a:pt x="116065" y="11187"/>
                      <a:pt x="116109" y="10957"/>
                      <a:pt x="116109" y="10717"/>
                    </a:cubicBezTo>
                    <a:cubicBezTo>
                      <a:pt x="116109" y="10494"/>
                      <a:pt x="116069" y="10280"/>
                      <a:pt x="116000" y="10084"/>
                    </a:cubicBezTo>
                    <a:cubicBezTo>
                      <a:pt x="115978" y="10026"/>
                      <a:pt x="115961" y="9970"/>
                      <a:pt x="115935" y="9922"/>
                    </a:cubicBezTo>
                    <a:cubicBezTo>
                      <a:pt x="115742" y="9507"/>
                      <a:pt x="115410" y="9172"/>
                      <a:pt x="114996" y="8984"/>
                    </a:cubicBezTo>
                    <a:cubicBezTo>
                      <a:pt x="114949" y="8962"/>
                      <a:pt x="114895" y="8941"/>
                      <a:pt x="114844" y="8919"/>
                    </a:cubicBezTo>
                    <a:cubicBezTo>
                      <a:pt x="114647" y="8849"/>
                      <a:pt x="114430" y="8810"/>
                      <a:pt x="114202" y="8810"/>
                    </a:cubicBezTo>
                    <a:close/>
                    <a:moveTo>
                      <a:pt x="10951" y="9586"/>
                    </a:moveTo>
                    <a:cubicBezTo>
                      <a:pt x="10702" y="9586"/>
                      <a:pt x="10468" y="9630"/>
                      <a:pt x="10258" y="9717"/>
                    </a:cubicBezTo>
                    <a:cubicBezTo>
                      <a:pt x="10219" y="9730"/>
                      <a:pt x="10179" y="9748"/>
                      <a:pt x="10144" y="9765"/>
                    </a:cubicBezTo>
                    <a:cubicBezTo>
                      <a:pt x="9739" y="9953"/>
                      <a:pt x="9411" y="10280"/>
                      <a:pt x="9224" y="10685"/>
                    </a:cubicBezTo>
                    <a:cubicBezTo>
                      <a:pt x="9198" y="10743"/>
                      <a:pt x="9172" y="10807"/>
                      <a:pt x="9149" y="10869"/>
                    </a:cubicBezTo>
                    <a:cubicBezTo>
                      <a:pt x="9084" y="11060"/>
                      <a:pt x="9044" y="11270"/>
                      <a:pt x="9044" y="11489"/>
                    </a:cubicBezTo>
                    <a:cubicBezTo>
                      <a:pt x="9044" y="11729"/>
                      <a:pt x="9089" y="11955"/>
                      <a:pt x="9171" y="12165"/>
                    </a:cubicBezTo>
                    <a:cubicBezTo>
                      <a:pt x="9189" y="12208"/>
                      <a:pt x="9202" y="12257"/>
                      <a:pt x="9228" y="12300"/>
                    </a:cubicBezTo>
                    <a:cubicBezTo>
                      <a:pt x="9415" y="12701"/>
                      <a:pt x="9739" y="13025"/>
                      <a:pt x="10140" y="13212"/>
                    </a:cubicBezTo>
                    <a:cubicBezTo>
                      <a:pt x="10187" y="13238"/>
                      <a:pt x="10236" y="13255"/>
                      <a:pt x="10288" y="13273"/>
                    </a:cubicBezTo>
                    <a:cubicBezTo>
                      <a:pt x="10493" y="13355"/>
                      <a:pt x="10721" y="13396"/>
                      <a:pt x="10951" y="13396"/>
                    </a:cubicBezTo>
                    <a:cubicBezTo>
                      <a:pt x="11165" y="13396"/>
                      <a:pt x="11371" y="13355"/>
                      <a:pt x="11562" y="13295"/>
                    </a:cubicBezTo>
                    <a:cubicBezTo>
                      <a:pt x="11632" y="13269"/>
                      <a:pt x="11693" y="13246"/>
                      <a:pt x="11755" y="13216"/>
                    </a:cubicBezTo>
                    <a:cubicBezTo>
                      <a:pt x="12160" y="13029"/>
                      <a:pt x="12487" y="12701"/>
                      <a:pt x="12675" y="12296"/>
                    </a:cubicBezTo>
                    <a:cubicBezTo>
                      <a:pt x="12692" y="12257"/>
                      <a:pt x="12709" y="12221"/>
                      <a:pt x="12727" y="12178"/>
                    </a:cubicBezTo>
                    <a:cubicBezTo>
                      <a:pt x="12810" y="11963"/>
                      <a:pt x="12853" y="11732"/>
                      <a:pt x="12853" y="11489"/>
                    </a:cubicBezTo>
                    <a:cubicBezTo>
                      <a:pt x="12853" y="11266"/>
                      <a:pt x="12819" y="11056"/>
                      <a:pt x="12748" y="10856"/>
                    </a:cubicBezTo>
                    <a:cubicBezTo>
                      <a:pt x="12727" y="10803"/>
                      <a:pt x="12705" y="10747"/>
                      <a:pt x="12679" y="10694"/>
                    </a:cubicBezTo>
                    <a:cubicBezTo>
                      <a:pt x="12491" y="10280"/>
                      <a:pt x="12160" y="9949"/>
                      <a:pt x="11746" y="9760"/>
                    </a:cubicBezTo>
                    <a:cubicBezTo>
                      <a:pt x="11697" y="9735"/>
                      <a:pt x="11645" y="9717"/>
                      <a:pt x="11592" y="9696"/>
                    </a:cubicBezTo>
                    <a:cubicBezTo>
                      <a:pt x="11397" y="9625"/>
                      <a:pt x="11174" y="9586"/>
                      <a:pt x="10951" y="9586"/>
                    </a:cubicBezTo>
                    <a:close/>
                    <a:moveTo>
                      <a:pt x="113992" y="1685"/>
                    </a:moveTo>
                    <a:cubicBezTo>
                      <a:pt x="118988" y="1685"/>
                      <a:pt x="123055" y="5747"/>
                      <a:pt x="123055" y="10743"/>
                    </a:cubicBezTo>
                    <a:cubicBezTo>
                      <a:pt x="123055" y="15738"/>
                      <a:pt x="118988" y="19805"/>
                      <a:pt x="113992" y="19805"/>
                    </a:cubicBezTo>
                    <a:cubicBezTo>
                      <a:pt x="108997" y="19805"/>
                      <a:pt x="104936" y="15738"/>
                      <a:pt x="104936" y="10743"/>
                    </a:cubicBezTo>
                    <a:cubicBezTo>
                      <a:pt x="104936" y="5747"/>
                      <a:pt x="108997" y="1685"/>
                      <a:pt x="113992" y="1685"/>
                    </a:cubicBezTo>
                    <a:close/>
                    <a:moveTo>
                      <a:pt x="10742" y="2457"/>
                    </a:moveTo>
                    <a:cubicBezTo>
                      <a:pt x="15738" y="2457"/>
                      <a:pt x="19805" y="6524"/>
                      <a:pt x="19805" y="11519"/>
                    </a:cubicBezTo>
                    <a:cubicBezTo>
                      <a:pt x="19805" y="16515"/>
                      <a:pt x="15738" y="20580"/>
                      <a:pt x="10742" y="20580"/>
                    </a:cubicBezTo>
                    <a:cubicBezTo>
                      <a:pt x="5747" y="20580"/>
                      <a:pt x="1680" y="16515"/>
                      <a:pt x="1680" y="11519"/>
                    </a:cubicBezTo>
                    <a:cubicBezTo>
                      <a:pt x="1680" y="6524"/>
                      <a:pt x="5747" y="2457"/>
                      <a:pt x="10742" y="2457"/>
                    </a:cubicBezTo>
                    <a:close/>
                    <a:moveTo>
                      <a:pt x="113992" y="1"/>
                    </a:moveTo>
                    <a:cubicBezTo>
                      <a:pt x="108072" y="1"/>
                      <a:pt x="103250" y="4822"/>
                      <a:pt x="103252" y="10743"/>
                    </a:cubicBezTo>
                    <a:cubicBezTo>
                      <a:pt x="103252" y="16667"/>
                      <a:pt x="108072" y="21489"/>
                      <a:pt x="113992" y="21489"/>
                    </a:cubicBezTo>
                    <a:cubicBezTo>
                      <a:pt x="119918" y="21489"/>
                      <a:pt x="124739" y="16667"/>
                      <a:pt x="124739" y="10743"/>
                    </a:cubicBezTo>
                    <a:cubicBezTo>
                      <a:pt x="124739" y="4822"/>
                      <a:pt x="119918" y="1"/>
                      <a:pt x="113992" y="1"/>
                    </a:cubicBezTo>
                    <a:close/>
                    <a:moveTo>
                      <a:pt x="10742" y="777"/>
                    </a:moveTo>
                    <a:cubicBezTo>
                      <a:pt x="4816" y="777"/>
                      <a:pt x="0" y="5595"/>
                      <a:pt x="0" y="11519"/>
                    </a:cubicBezTo>
                    <a:cubicBezTo>
                      <a:pt x="0" y="17444"/>
                      <a:pt x="4818" y="22261"/>
                      <a:pt x="10742" y="22261"/>
                    </a:cubicBezTo>
                    <a:cubicBezTo>
                      <a:pt x="16667" y="22261"/>
                      <a:pt x="21484" y="17444"/>
                      <a:pt x="21484" y="11519"/>
                    </a:cubicBezTo>
                    <a:cubicBezTo>
                      <a:pt x="21484" y="5595"/>
                      <a:pt x="16667" y="777"/>
                      <a:pt x="10742" y="7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3" name="Google Shape;5423;p74"/>
              <p:cNvSpPr/>
              <p:nvPr/>
            </p:nvSpPr>
            <p:spPr>
              <a:xfrm>
                <a:off x="1895075" y="3067145"/>
                <a:ext cx="3410744" cy="568061"/>
              </a:xfrm>
              <a:custGeom>
                <a:avLst/>
                <a:gdLst/>
                <a:ahLst/>
                <a:cxnLst/>
                <a:rect l="l" t="t" r="r" b="b"/>
                <a:pathLst>
                  <a:path w="157850" h="26290" extrusionOk="0">
                    <a:moveTo>
                      <a:pt x="155355" y="2881"/>
                    </a:moveTo>
                    <a:cubicBezTo>
                      <a:pt x="155355" y="2881"/>
                      <a:pt x="156659" y="9704"/>
                      <a:pt x="154879" y="15912"/>
                    </a:cubicBezTo>
                    <a:cubicBezTo>
                      <a:pt x="154154" y="18439"/>
                      <a:pt x="152916" y="20865"/>
                      <a:pt x="150870" y="22684"/>
                    </a:cubicBezTo>
                    <a:cubicBezTo>
                      <a:pt x="151070" y="22606"/>
                      <a:pt x="157492" y="19932"/>
                      <a:pt x="157672" y="17697"/>
                    </a:cubicBezTo>
                    <a:cubicBezTo>
                      <a:pt x="157850" y="15429"/>
                      <a:pt x="156170" y="17199"/>
                      <a:pt x="156899" y="11798"/>
                    </a:cubicBezTo>
                    <a:cubicBezTo>
                      <a:pt x="157344" y="8478"/>
                      <a:pt x="156385" y="5076"/>
                      <a:pt x="155359" y="2881"/>
                    </a:cubicBezTo>
                    <a:close/>
                    <a:moveTo>
                      <a:pt x="32335" y="1"/>
                    </a:moveTo>
                    <a:cubicBezTo>
                      <a:pt x="13185" y="1"/>
                      <a:pt x="14547" y="21035"/>
                      <a:pt x="14547" y="21035"/>
                    </a:cubicBezTo>
                    <a:cubicBezTo>
                      <a:pt x="14547" y="21035"/>
                      <a:pt x="12813" y="23877"/>
                      <a:pt x="6552" y="23877"/>
                    </a:cubicBezTo>
                    <a:cubicBezTo>
                      <a:pt x="6500" y="23877"/>
                      <a:pt x="6449" y="23876"/>
                      <a:pt x="6397" y="23876"/>
                    </a:cubicBezTo>
                    <a:lnTo>
                      <a:pt x="6379" y="23876"/>
                    </a:lnTo>
                    <a:cubicBezTo>
                      <a:pt x="5882" y="23831"/>
                      <a:pt x="5401" y="23780"/>
                      <a:pt x="4953" y="23732"/>
                    </a:cubicBezTo>
                    <a:lnTo>
                      <a:pt x="4953" y="23728"/>
                    </a:lnTo>
                    <a:lnTo>
                      <a:pt x="1418" y="13975"/>
                    </a:lnTo>
                    <a:cubicBezTo>
                      <a:pt x="1418" y="13975"/>
                      <a:pt x="0" y="19556"/>
                      <a:pt x="581" y="22810"/>
                    </a:cubicBezTo>
                    <a:cubicBezTo>
                      <a:pt x="581" y="22810"/>
                      <a:pt x="995" y="23235"/>
                      <a:pt x="2295" y="23265"/>
                    </a:cubicBezTo>
                    <a:cubicBezTo>
                      <a:pt x="2295" y="23265"/>
                      <a:pt x="2810" y="25970"/>
                      <a:pt x="3657" y="26135"/>
                    </a:cubicBezTo>
                    <a:cubicBezTo>
                      <a:pt x="4364" y="26278"/>
                      <a:pt x="12988" y="26289"/>
                      <a:pt x="15863" y="26289"/>
                    </a:cubicBezTo>
                    <a:cubicBezTo>
                      <a:pt x="16443" y="26289"/>
                      <a:pt x="16789" y="26289"/>
                      <a:pt x="16789" y="26289"/>
                    </a:cubicBezTo>
                    <a:lnTo>
                      <a:pt x="16937" y="24412"/>
                    </a:lnTo>
                    <a:cubicBezTo>
                      <a:pt x="16937" y="24412"/>
                      <a:pt x="16497" y="20721"/>
                      <a:pt x="17186" y="16375"/>
                    </a:cubicBezTo>
                    <a:cubicBezTo>
                      <a:pt x="18177" y="10136"/>
                      <a:pt x="21497" y="2540"/>
                      <a:pt x="31795" y="2540"/>
                    </a:cubicBezTo>
                    <a:cubicBezTo>
                      <a:pt x="41885" y="2540"/>
                      <a:pt x="45437" y="9748"/>
                      <a:pt x="46632" y="15839"/>
                    </a:cubicBezTo>
                    <a:cubicBezTo>
                      <a:pt x="47509" y="20290"/>
                      <a:pt x="47129" y="24142"/>
                      <a:pt x="47129" y="24142"/>
                    </a:cubicBezTo>
                    <a:lnTo>
                      <a:pt x="119552" y="24142"/>
                    </a:lnTo>
                    <a:cubicBezTo>
                      <a:pt x="119552" y="24142"/>
                      <a:pt x="119172" y="18565"/>
                      <a:pt x="120987" y="13046"/>
                    </a:cubicBezTo>
                    <a:cubicBezTo>
                      <a:pt x="122772" y="7630"/>
                      <a:pt x="126666" y="2270"/>
                      <a:pt x="135112" y="2270"/>
                    </a:cubicBezTo>
                    <a:cubicBezTo>
                      <a:pt x="135129" y="2270"/>
                      <a:pt x="135146" y="2270"/>
                      <a:pt x="135163" y="2270"/>
                    </a:cubicBezTo>
                    <a:cubicBezTo>
                      <a:pt x="144425" y="2296"/>
                      <a:pt x="148260" y="8278"/>
                      <a:pt x="149827" y="13758"/>
                    </a:cubicBezTo>
                    <a:cubicBezTo>
                      <a:pt x="151162" y="18404"/>
                      <a:pt x="150866" y="22688"/>
                      <a:pt x="150866" y="22688"/>
                    </a:cubicBezTo>
                    <a:cubicBezTo>
                      <a:pt x="150866" y="22688"/>
                      <a:pt x="154552" y="558"/>
                      <a:pt x="135594" y="558"/>
                    </a:cubicBezTo>
                    <a:cubicBezTo>
                      <a:pt x="135237" y="558"/>
                      <a:pt x="134873" y="566"/>
                      <a:pt x="134500" y="582"/>
                    </a:cubicBezTo>
                    <a:cubicBezTo>
                      <a:pt x="121750" y="1127"/>
                      <a:pt x="119142" y="10376"/>
                      <a:pt x="118953" y="17122"/>
                    </a:cubicBezTo>
                    <a:lnTo>
                      <a:pt x="118940" y="17122"/>
                    </a:lnTo>
                    <a:cubicBezTo>
                      <a:pt x="118940" y="17122"/>
                      <a:pt x="117559" y="20904"/>
                      <a:pt x="115197" y="20996"/>
                    </a:cubicBezTo>
                    <a:cubicBezTo>
                      <a:pt x="114411" y="21026"/>
                      <a:pt x="106817" y="21037"/>
                      <a:pt x="97042" y="21037"/>
                    </a:cubicBezTo>
                    <a:cubicBezTo>
                      <a:pt x="77492" y="21037"/>
                      <a:pt x="49216" y="20996"/>
                      <a:pt x="49216" y="20996"/>
                    </a:cubicBezTo>
                    <a:cubicBezTo>
                      <a:pt x="49216" y="20996"/>
                      <a:pt x="49351" y="19760"/>
                      <a:pt x="49276" y="17890"/>
                    </a:cubicBezTo>
                    <a:cubicBezTo>
                      <a:pt x="49054" y="12043"/>
                      <a:pt x="46838" y="1"/>
                      <a:pt x="323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4" name="Google Shape;5424;p74"/>
              <p:cNvSpPr/>
              <p:nvPr/>
            </p:nvSpPr>
            <p:spPr>
              <a:xfrm>
                <a:off x="4242730" y="2819656"/>
                <a:ext cx="143258" cy="160198"/>
              </a:xfrm>
              <a:custGeom>
                <a:avLst/>
                <a:gdLst/>
                <a:ahLst/>
                <a:cxnLst/>
                <a:rect l="l" t="t" r="r" b="b"/>
                <a:pathLst>
                  <a:path w="6630" h="7414" extrusionOk="0">
                    <a:moveTo>
                      <a:pt x="3310" y="2916"/>
                    </a:moveTo>
                    <a:cubicBezTo>
                      <a:pt x="4081" y="2916"/>
                      <a:pt x="4704" y="3657"/>
                      <a:pt x="4704" y="4572"/>
                    </a:cubicBezTo>
                    <a:cubicBezTo>
                      <a:pt x="4705" y="5485"/>
                      <a:pt x="4081" y="6227"/>
                      <a:pt x="3310" y="6227"/>
                    </a:cubicBezTo>
                    <a:cubicBezTo>
                      <a:pt x="2541" y="6227"/>
                      <a:pt x="1917" y="5485"/>
                      <a:pt x="1917" y="4572"/>
                    </a:cubicBezTo>
                    <a:cubicBezTo>
                      <a:pt x="1917" y="3658"/>
                      <a:pt x="2541" y="2916"/>
                      <a:pt x="3310" y="2916"/>
                    </a:cubicBezTo>
                    <a:close/>
                    <a:moveTo>
                      <a:pt x="3310" y="1621"/>
                    </a:moveTo>
                    <a:cubicBezTo>
                      <a:pt x="1982" y="1621"/>
                      <a:pt x="905" y="2722"/>
                      <a:pt x="905" y="4081"/>
                    </a:cubicBezTo>
                    <a:cubicBezTo>
                      <a:pt x="905" y="5440"/>
                      <a:pt x="1982" y="6542"/>
                      <a:pt x="3310" y="6542"/>
                    </a:cubicBezTo>
                    <a:cubicBezTo>
                      <a:pt x="4641" y="6542"/>
                      <a:pt x="5718" y="5440"/>
                      <a:pt x="5718" y="4081"/>
                    </a:cubicBezTo>
                    <a:cubicBezTo>
                      <a:pt x="5718" y="2722"/>
                      <a:pt x="4641" y="1621"/>
                      <a:pt x="3310" y="1621"/>
                    </a:cubicBezTo>
                    <a:close/>
                    <a:moveTo>
                      <a:pt x="3315" y="434"/>
                    </a:moveTo>
                    <a:cubicBezTo>
                      <a:pt x="4928" y="434"/>
                      <a:pt x="6241" y="1903"/>
                      <a:pt x="6241" y="3707"/>
                    </a:cubicBezTo>
                    <a:cubicBezTo>
                      <a:pt x="6241" y="5511"/>
                      <a:pt x="4928" y="6979"/>
                      <a:pt x="3315" y="6979"/>
                    </a:cubicBezTo>
                    <a:cubicBezTo>
                      <a:pt x="1701" y="6979"/>
                      <a:pt x="388" y="5511"/>
                      <a:pt x="388" y="3707"/>
                    </a:cubicBezTo>
                    <a:cubicBezTo>
                      <a:pt x="388" y="1903"/>
                      <a:pt x="1701" y="434"/>
                      <a:pt x="3315" y="434"/>
                    </a:cubicBezTo>
                    <a:close/>
                    <a:moveTo>
                      <a:pt x="3315" y="0"/>
                    </a:moveTo>
                    <a:cubicBezTo>
                      <a:pt x="1487" y="0"/>
                      <a:pt x="0" y="1662"/>
                      <a:pt x="0" y="3707"/>
                    </a:cubicBezTo>
                    <a:cubicBezTo>
                      <a:pt x="0" y="5751"/>
                      <a:pt x="1487" y="7413"/>
                      <a:pt x="3315" y="7413"/>
                    </a:cubicBezTo>
                    <a:cubicBezTo>
                      <a:pt x="5142" y="7413"/>
                      <a:pt x="6629" y="5751"/>
                      <a:pt x="6629" y="3707"/>
                    </a:cubicBezTo>
                    <a:cubicBezTo>
                      <a:pt x="6629" y="1662"/>
                      <a:pt x="5142" y="0"/>
                      <a:pt x="33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5" name="Google Shape;5425;p74"/>
              <p:cNvSpPr/>
              <p:nvPr/>
            </p:nvSpPr>
            <p:spPr>
              <a:xfrm>
                <a:off x="2282577" y="3148222"/>
                <a:ext cx="2841926" cy="627698"/>
              </a:xfrm>
              <a:custGeom>
                <a:avLst/>
                <a:gdLst/>
                <a:ahLst/>
                <a:cxnLst/>
                <a:rect l="l" t="t" r="r" b="b"/>
                <a:pathLst>
                  <a:path w="131525" h="29050" extrusionOk="0">
                    <a:moveTo>
                      <a:pt x="117387" y="3396"/>
                    </a:moveTo>
                    <a:cubicBezTo>
                      <a:pt x="123313" y="3396"/>
                      <a:pt x="128134" y="8217"/>
                      <a:pt x="128134" y="14138"/>
                    </a:cubicBezTo>
                    <a:cubicBezTo>
                      <a:pt x="128134" y="20062"/>
                      <a:pt x="123313" y="24884"/>
                      <a:pt x="117387" y="24884"/>
                    </a:cubicBezTo>
                    <a:cubicBezTo>
                      <a:pt x="111467" y="24884"/>
                      <a:pt x="106645" y="20062"/>
                      <a:pt x="106645" y="14138"/>
                    </a:cubicBezTo>
                    <a:cubicBezTo>
                      <a:pt x="106645" y="8217"/>
                      <a:pt x="111467" y="3396"/>
                      <a:pt x="117387" y="3396"/>
                    </a:cubicBezTo>
                    <a:close/>
                    <a:moveTo>
                      <a:pt x="14137" y="4172"/>
                    </a:moveTo>
                    <a:cubicBezTo>
                      <a:pt x="20062" y="4172"/>
                      <a:pt x="24879" y="8990"/>
                      <a:pt x="24879" y="14914"/>
                    </a:cubicBezTo>
                    <a:cubicBezTo>
                      <a:pt x="24879" y="20839"/>
                      <a:pt x="20062" y="25656"/>
                      <a:pt x="14137" y="25656"/>
                    </a:cubicBezTo>
                    <a:cubicBezTo>
                      <a:pt x="8213" y="25656"/>
                      <a:pt x="3395" y="20839"/>
                      <a:pt x="3395" y="14914"/>
                    </a:cubicBezTo>
                    <a:cubicBezTo>
                      <a:pt x="3395" y="8990"/>
                      <a:pt x="8213" y="4172"/>
                      <a:pt x="14137" y="4172"/>
                    </a:cubicBezTo>
                    <a:close/>
                    <a:moveTo>
                      <a:pt x="117387" y="1"/>
                    </a:moveTo>
                    <a:cubicBezTo>
                      <a:pt x="111167" y="1"/>
                      <a:pt x="105888" y="4020"/>
                      <a:pt x="103998" y="9604"/>
                    </a:cubicBezTo>
                    <a:cubicBezTo>
                      <a:pt x="103518" y="11026"/>
                      <a:pt x="103256" y="12549"/>
                      <a:pt x="103256" y="14138"/>
                    </a:cubicBezTo>
                    <a:cubicBezTo>
                      <a:pt x="103256" y="21943"/>
                      <a:pt x="109582" y="28273"/>
                      <a:pt x="117387" y="28273"/>
                    </a:cubicBezTo>
                    <a:cubicBezTo>
                      <a:pt x="125197" y="28273"/>
                      <a:pt x="131524" y="21943"/>
                      <a:pt x="131524" y="14138"/>
                    </a:cubicBezTo>
                    <a:cubicBezTo>
                      <a:pt x="131524" y="12793"/>
                      <a:pt x="131336" y="11497"/>
                      <a:pt x="130988" y="10268"/>
                    </a:cubicBezTo>
                    <a:cubicBezTo>
                      <a:pt x="129307" y="4342"/>
                      <a:pt x="123854" y="1"/>
                      <a:pt x="117387" y="1"/>
                    </a:cubicBezTo>
                    <a:close/>
                    <a:moveTo>
                      <a:pt x="14137" y="777"/>
                    </a:moveTo>
                    <a:cubicBezTo>
                      <a:pt x="7065" y="777"/>
                      <a:pt x="1201" y="5978"/>
                      <a:pt x="163" y="12759"/>
                    </a:cubicBezTo>
                    <a:cubicBezTo>
                      <a:pt x="58" y="13462"/>
                      <a:pt x="0" y="14181"/>
                      <a:pt x="0" y="14914"/>
                    </a:cubicBezTo>
                    <a:cubicBezTo>
                      <a:pt x="0" y="22720"/>
                      <a:pt x="6332" y="29050"/>
                      <a:pt x="14137" y="29050"/>
                    </a:cubicBezTo>
                    <a:cubicBezTo>
                      <a:pt x="21943" y="29050"/>
                      <a:pt x="28273" y="22720"/>
                      <a:pt x="28273" y="14914"/>
                    </a:cubicBezTo>
                    <a:cubicBezTo>
                      <a:pt x="28273" y="13994"/>
                      <a:pt x="28187" y="13091"/>
                      <a:pt x="28015" y="12218"/>
                    </a:cubicBezTo>
                    <a:cubicBezTo>
                      <a:pt x="26759" y="5704"/>
                      <a:pt x="21022" y="777"/>
                      <a:pt x="14137" y="77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26" name="Google Shape;5426;p74"/>
            <p:cNvSpPr/>
            <p:nvPr/>
          </p:nvSpPr>
          <p:spPr>
            <a:xfrm>
              <a:off x="6168158" y="3390200"/>
              <a:ext cx="2478729" cy="17292"/>
            </a:xfrm>
            <a:custGeom>
              <a:avLst/>
              <a:gdLst/>
              <a:ahLst/>
              <a:cxnLst/>
              <a:rect l="l" t="t" r="r" b="b"/>
              <a:pathLst>
                <a:path w="74971" h="523" extrusionOk="0">
                  <a:moveTo>
                    <a:pt x="262" y="1"/>
                  </a:moveTo>
                  <a:cubicBezTo>
                    <a:pt x="118" y="1"/>
                    <a:pt x="0" y="118"/>
                    <a:pt x="0" y="262"/>
                  </a:cubicBezTo>
                  <a:cubicBezTo>
                    <a:pt x="0" y="407"/>
                    <a:pt x="118" y="522"/>
                    <a:pt x="262" y="522"/>
                  </a:cubicBezTo>
                  <a:lnTo>
                    <a:pt x="74709" y="522"/>
                  </a:lnTo>
                  <a:cubicBezTo>
                    <a:pt x="74854" y="522"/>
                    <a:pt x="74971" y="407"/>
                    <a:pt x="74971" y="262"/>
                  </a:cubicBezTo>
                  <a:cubicBezTo>
                    <a:pt x="74971" y="118"/>
                    <a:pt x="74854" y="1"/>
                    <a:pt x="74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7" name="Google Shape;5427;p74"/>
          <p:cNvGrpSpPr/>
          <p:nvPr/>
        </p:nvGrpSpPr>
        <p:grpSpPr>
          <a:xfrm>
            <a:off x="-208963" y="1725967"/>
            <a:ext cx="3001889" cy="1681500"/>
            <a:chOff x="-208963" y="1725967"/>
            <a:chExt cx="3001889" cy="1681500"/>
          </a:xfrm>
        </p:grpSpPr>
        <p:grpSp>
          <p:nvGrpSpPr>
            <p:cNvPr id="5428" name="Google Shape;5428;p74"/>
            <p:cNvGrpSpPr/>
            <p:nvPr/>
          </p:nvGrpSpPr>
          <p:grpSpPr>
            <a:xfrm flipH="1">
              <a:off x="-208963" y="1725967"/>
              <a:ext cx="3001889" cy="1681281"/>
              <a:chOff x="4076158" y="2230153"/>
              <a:chExt cx="4895448" cy="2913327"/>
            </a:xfrm>
          </p:grpSpPr>
          <p:sp>
            <p:nvSpPr>
              <p:cNvPr id="5429" name="Google Shape;5429;p74"/>
              <p:cNvSpPr/>
              <p:nvPr/>
            </p:nvSpPr>
            <p:spPr>
              <a:xfrm>
                <a:off x="4352672" y="2230153"/>
                <a:ext cx="4618934" cy="2913327"/>
              </a:xfrm>
              <a:custGeom>
                <a:avLst/>
                <a:gdLst/>
                <a:ahLst/>
                <a:cxnLst/>
                <a:rect l="l" t="t" r="r" b="b"/>
                <a:pathLst>
                  <a:path w="74532" h="47010" extrusionOk="0">
                    <a:moveTo>
                      <a:pt x="54653" y="0"/>
                    </a:moveTo>
                    <a:cubicBezTo>
                      <a:pt x="53200" y="0"/>
                      <a:pt x="51847" y="308"/>
                      <a:pt x="50723" y="888"/>
                    </a:cubicBezTo>
                    <a:cubicBezTo>
                      <a:pt x="43140" y="4799"/>
                      <a:pt x="42201" y="11965"/>
                      <a:pt x="35079" y="12941"/>
                    </a:cubicBezTo>
                    <a:cubicBezTo>
                      <a:pt x="34640" y="13001"/>
                      <a:pt x="34220" y="13029"/>
                      <a:pt x="33817" y="13029"/>
                    </a:cubicBezTo>
                    <a:cubicBezTo>
                      <a:pt x="28008" y="13029"/>
                      <a:pt x="25638" y="7193"/>
                      <a:pt x="17704" y="7193"/>
                    </a:cubicBezTo>
                    <a:cubicBezTo>
                      <a:pt x="17261" y="7193"/>
                      <a:pt x="16800" y="7212"/>
                      <a:pt x="16321" y="7250"/>
                    </a:cubicBezTo>
                    <a:cubicBezTo>
                      <a:pt x="7445" y="7962"/>
                      <a:pt x="5255" y="19804"/>
                      <a:pt x="6743" y="26511"/>
                    </a:cubicBezTo>
                    <a:cubicBezTo>
                      <a:pt x="8230" y="33220"/>
                      <a:pt x="2193" y="31857"/>
                      <a:pt x="962" y="37812"/>
                    </a:cubicBezTo>
                    <a:cubicBezTo>
                      <a:pt x="1" y="42459"/>
                      <a:pt x="6264" y="47009"/>
                      <a:pt x="6264" y="47009"/>
                    </a:cubicBezTo>
                    <a:lnTo>
                      <a:pt x="65131" y="47009"/>
                    </a:lnTo>
                    <a:cubicBezTo>
                      <a:pt x="65131" y="47009"/>
                      <a:pt x="74486" y="44516"/>
                      <a:pt x="74509" y="34367"/>
                    </a:cubicBezTo>
                    <a:cubicBezTo>
                      <a:pt x="74532" y="24219"/>
                      <a:pt x="70861" y="24838"/>
                      <a:pt x="68203" y="13020"/>
                    </a:cubicBezTo>
                    <a:cubicBezTo>
                      <a:pt x="66134" y="3817"/>
                      <a:pt x="59769" y="0"/>
                      <a:pt x="5465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0" name="Google Shape;5430;p74"/>
              <p:cNvSpPr/>
              <p:nvPr/>
            </p:nvSpPr>
            <p:spPr>
              <a:xfrm>
                <a:off x="4076158" y="2957760"/>
                <a:ext cx="4841117" cy="2185661"/>
              </a:xfrm>
              <a:custGeom>
                <a:avLst/>
                <a:gdLst/>
                <a:ahLst/>
                <a:cxnLst/>
                <a:rect l="l" t="t" r="r" b="b"/>
                <a:pathLst>
                  <a:path w="72019" h="37217" extrusionOk="0">
                    <a:moveTo>
                      <a:pt x="53179" y="0"/>
                    </a:moveTo>
                    <a:cubicBezTo>
                      <a:pt x="52371" y="0"/>
                      <a:pt x="51548" y="99"/>
                      <a:pt x="50717" y="290"/>
                    </a:cubicBezTo>
                    <a:cubicBezTo>
                      <a:pt x="45513" y="1483"/>
                      <a:pt x="42522" y="9504"/>
                      <a:pt x="35118" y="10338"/>
                    </a:cubicBezTo>
                    <a:cubicBezTo>
                      <a:pt x="34572" y="10399"/>
                      <a:pt x="34055" y="10427"/>
                      <a:pt x="33564" y="10427"/>
                    </a:cubicBezTo>
                    <a:cubicBezTo>
                      <a:pt x="29031" y="10427"/>
                      <a:pt x="26654" y="8070"/>
                      <a:pt x="23116" y="8070"/>
                    </a:cubicBezTo>
                    <a:cubicBezTo>
                      <a:pt x="21839" y="8070"/>
                      <a:pt x="20411" y="8377"/>
                      <a:pt x="18675" y="9213"/>
                    </a:cubicBezTo>
                    <a:cubicBezTo>
                      <a:pt x="13322" y="11794"/>
                      <a:pt x="12285" y="15179"/>
                      <a:pt x="12210" y="21131"/>
                    </a:cubicBezTo>
                    <a:cubicBezTo>
                      <a:pt x="12134" y="27068"/>
                      <a:pt x="3842" y="23291"/>
                      <a:pt x="1786" y="27647"/>
                    </a:cubicBezTo>
                    <a:cubicBezTo>
                      <a:pt x="0" y="31427"/>
                      <a:pt x="4754" y="37216"/>
                      <a:pt x="4754" y="37216"/>
                    </a:cubicBezTo>
                    <a:lnTo>
                      <a:pt x="65942" y="37216"/>
                    </a:lnTo>
                    <a:cubicBezTo>
                      <a:pt x="65942" y="37216"/>
                      <a:pt x="71970" y="35247"/>
                      <a:pt x="71994" y="26577"/>
                    </a:cubicBezTo>
                    <a:cubicBezTo>
                      <a:pt x="72018" y="17906"/>
                      <a:pt x="67337" y="22180"/>
                      <a:pt x="64575" y="12084"/>
                    </a:cubicBezTo>
                    <a:cubicBezTo>
                      <a:pt x="62214" y="3452"/>
                      <a:pt x="57946" y="0"/>
                      <a:pt x="531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31" name="Google Shape;5431;p74"/>
            <p:cNvGrpSpPr/>
            <p:nvPr/>
          </p:nvGrpSpPr>
          <p:grpSpPr>
            <a:xfrm>
              <a:off x="314183" y="2246258"/>
              <a:ext cx="2478742" cy="1161209"/>
              <a:chOff x="713225" y="2253700"/>
              <a:chExt cx="5046298" cy="2364025"/>
            </a:xfrm>
          </p:grpSpPr>
          <p:sp>
            <p:nvSpPr>
              <p:cNvPr id="5432" name="Google Shape;5432;p74"/>
              <p:cNvSpPr/>
              <p:nvPr/>
            </p:nvSpPr>
            <p:spPr>
              <a:xfrm>
                <a:off x="847107" y="2253700"/>
                <a:ext cx="259413" cy="2346494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34861" extrusionOk="0">
                    <a:moveTo>
                      <a:pt x="0" y="0"/>
                    </a:moveTo>
                    <a:lnTo>
                      <a:pt x="0" y="34860"/>
                    </a:lnTo>
                    <a:lnTo>
                      <a:pt x="3853" y="34860"/>
                    </a:lnTo>
                    <a:lnTo>
                      <a:pt x="385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3" name="Google Shape;5433;p74"/>
              <p:cNvSpPr/>
              <p:nvPr/>
            </p:nvSpPr>
            <p:spPr>
              <a:xfrm>
                <a:off x="1106456" y="2253700"/>
                <a:ext cx="658628" cy="2346494"/>
              </a:xfrm>
              <a:custGeom>
                <a:avLst/>
                <a:gdLst/>
                <a:ahLst/>
                <a:cxnLst/>
                <a:rect l="l" t="t" r="r" b="b"/>
                <a:pathLst>
                  <a:path w="9785" h="34861" extrusionOk="0">
                    <a:moveTo>
                      <a:pt x="0" y="0"/>
                    </a:moveTo>
                    <a:lnTo>
                      <a:pt x="0" y="34860"/>
                    </a:lnTo>
                    <a:lnTo>
                      <a:pt x="9784" y="34860"/>
                    </a:lnTo>
                    <a:lnTo>
                      <a:pt x="978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4" name="Google Shape;5434;p74"/>
              <p:cNvSpPr/>
              <p:nvPr/>
            </p:nvSpPr>
            <p:spPr>
              <a:xfrm>
                <a:off x="1164074" y="2999235"/>
                <a:ext cx="543326" cy="571462"/>
              </a:xfrm>
              <a:custGeom>
                <a:avLst/>
                <a:gdLst/>
                <a:ahLst/>
                <a:cxnLst/>
                <a:rect l="l" t="t" r="r" b="b"/>
                <a:pathLst>
                  <a:path w="8072" h="8490" extrusionOk="0">
                    <a:moveTo>
                      <a:pt x="3734" y="1730"/>
                    </a:moveTo>
                    <a:lnTo>
                      <a:pt x="3734" y="2014"/>
                    </a:lnTo>
                    <a:lnTo>
                      <a:pt x="4339" y="2014"/>
                    </a:lnTo>
                    <a:lnTo>
                      <a:pt x="4339" y="1730"/>
                    </a:lnTo>
                    <a:close/>
                    <a:moveTo>
                      <a:pt x="3549" y="2742"/>
                    </a:moveTo>
                    <a:lnTo>
                      <a:pt x="3549" y="3088"/>
                    </a:lnTo>
                    <a:lnTo>
                      <a:pt x="4524" y="3088"/>
                    </a:lnTo>
                    <a:lnTo>
                      <a:pt x="4524" y="2742"/>
                    </a:lnTo>
                    <a:close/>
                    <a:moveTo>
                      <a:pt x="3549" y="3237"/>
                    </a:moveTo>
                    <a:lnTo>
                      <a:pt x="3549" y="3583"/>
                    </a:lnTo>
                    <a:lnTo>
                      <a:pt x="4524" y="3583"/>
                    </a:lnTo>
                    <a:lnTo>
                      <a:pt x="4524" y="3237"/>
                    </a:lnTo>
                    <a:close/>
                    <a:moveTo>
                      <a:pt x="3549" y="3730"/>
                    </a:moveTo>
                    <a:lnTo>
                      <a:pt x="3549" y="4076"/>
                    </a:lnTo>
                    <a:lnTo>
                      <a:pt x="4524" y="4076"/>
                    </a:lnTo>
                    <a:lnTo>
                      <a:pt x="4524" y="3730"/>
                    </a:lnTo>
                    <a:close/>
                    <a:moveTo>
                      <a:pt x="3549" y="4225"/>
                    </a:moveTo>
                    <a:lnTo>
                      <a:pt x="3549" y="4571"/>
                    </a:lnTo>
                    <a:lnTo>
                      <a:pt x="4524" y="4571"/>
                    </a:lnTo>
                    <a:lnTo>
                      <a:pt x="4524" y="4225"/>
                    </a:lnTo>
                    <a:close/>
                    <a:moveTo>
                      <a:pt x="4716" y="2335"/>
                    </a:moveTo>
                    <a:lnTo>
                      <a:pt x="4716" y="4681"/>
                    </a:lnTo>
                    <a:lnTo>
                      <a:pt x="3358" y="4681"/>
                    </a:lnTo>
                    <a:lnTo>
                      <a:pt x="3358" y="2335"/>
                    </a:lnTo>
                    <a:close/>
                    <a:moveTo>
                      <a:pt x="3184" y="2161"/>
                    </a:moveTo>
                    <a:lnTo>
                      <a:pt x="3184" y="4855"/>
                    </a:lnTo>
                    <a:lnTo>
                      <a:pt x="4890" y="4855"/>
                    </a:lnTo>
                    <a:lnTo>
                      <a:pt x="4890" y="2161"/>
                    </a:lnTo>
                    <a:close/>
                    <a:moveTo>
                      <a:pt x="7006" y="964"/>
                    </a:moveTo>
                    <a:cubicBezTo>
                      <a:pt x="7022" y="964"/>
                      <a:pt x="7034" y="977"/>
                      <a:pt x="7034" y="992"/>
                    </a:cubicBezTo>
                    <a:lnTo>
                      <a:pt x="7034" y="5505"/>
                    </a:lnTo>
                    <a:cubicBezTo>
                      <a:pt x="7034" y="5522"/>
                      <a:pt x="7022" y="5535"/>
                      <a:pt x="7006" y="5535"/>
                    </a:cubicBezTo>
                    <a:lnTo>
                      <a:pt x="1068" y="5535"/>
                    </a:lnTo>
                    <a:cubicBezTo>
                      <a:pt x="1053" y="5535"/>
                      <a:pt x="1038" y="5521"/>
                      <a:pt x="1038" y="5505"/>
                    </a:cubicBezTo>
                    <a:lnTo>
                      <a:pt x="1038" y="992"/>
                    </a:lnTo>
                    <a:cubicBezTo>
                      <a:pt x="1038" y="977"/>
                      <a:pt x="1053" y="964"/>
                      <a:pt x="1068" y="964"/>
                    </a:cubicBezTo>
                    <a:close/>
                    <a:moveTo>
                      <a:pt x="1683" y="6020"/>
                    </a:moveTo>
                    <a:lnTo>
                      <a:pt x="1683" y="6691"/>
                    </a:lnTo>
                    <a:lnTo>
                      <a:pt x="1038" y="6691"/>
                    </a:lnTo>
                    <a:lnTo>
                      <a:pt x="1038" y="6020"/>
                    </a:lnTo>
                    <a:close/>
                    <a:moveTo>
                      <a:pt x="2753" y="6020"/>
                    </a:moveTo>
                    <a:lnTo>
                      <a:pt x="2753" y="6691"/>
                    </a:lnTo>
                    <a:lnTo>
                      <a:pt x="2110" y="6691"/>
                    </a:lnTo>
                    <a:lnTo>
                      <a:pt x="2110" y="6020"/>
                    </a:lnTo>
                    <a:close/>
                    <a:moveTo>
                      <a:pt x="3823" y="6020"/>
                    </a:moveTo>
                    <a:lnTo>
                      <a:pt x="3823" y="6691"/>
                    </a:lnTo>
                    <a:lnTo>
                      <a:pt x="3180" y="6691"/>
                    </a:lnTo>
                    <a:lnTo>
                      <a:pt x="3180" y="6020"/>
                    </a:lnTo>
                    <a:close/>
                    <a:moveTo>
                      <a:pt x="4894" y="6020"/>
                    </a:moveTo>
                    <a:lnTo>
                      <a:pt x="4894" y="6691"/>
                    </a:lnTo>
                    <a:lnTo>
                      <a:pt x="4250" y="6691"/>
                    </a:lnTo>
                    <a:lnTo>
                      <a:pt x="4250" y="6020"/>
                    </a:lnTo>
                    <a:close/>
                    <a:moveTo>
                      <a:pt x="5964" y="6020"/>
                    </a:moveTo>
                    <a:lnTo>
                      <a:pt x="5964" y="6691"/>
                    </a:lnTo>
                    <a:lnTo>
                      <a:pt x="5320" y="6691"/>
                    </a:lnTo>
                    <a:lnTo>
                      <a:pt x="5320" y="6020"/>
                    </a:lnTo>
                    <a:close/>
                    <a:moveTo>
                      <a:pt x="7034" y="6020"/>
                    </a:moveTo>
                    <a:lnTo>
                      <a:pt x="7034" y="6691"/>
                    </a:lnTo>
                    <a:lnTo>
                      <a:pt x="6390" y="6691"/>
                    </a:lnTo>
                    <a:lnTo>
                      <a:pt x="6390" y="6020"/>
                    </a:lnTo>
                    <a:close/>
                    <a:moveTo>
                      <a:pt x="1683" y="7178"/>
                    </a:moveTo>
                    <a:lnTo>
                      <a:pt x="1683" y="7848"/>
                    </a:lnTo>
                    <a:lnTo>
                      <a:pt x="1038" y="7848"/>
                    </a:lnTo>
                    <a:lnTo>
                      <a:pt x="1038" y="7178"/>
                    </a:lnTo>
                    <a:close/>
                    <a:moveTo>
                      <a:pt x="2753" y="7178"/>
                    </a:moveTo>
                    <a:lnTo>
                      <a:pt x="2753" y="7848"/>
                    </a:lnTo>
                    <a:lnTo>
                      <a:pt x="2110" y="7848"/>
                    </a:lnTo>
                    <a:lnTo>
                      <a:pt x="2110" y="7178"/>
                    </a:lnTo>
                    <a:close/>
                    <a:moveTo>
                      <a:pt x="3823" y="7178"/>
                    </a:moveTo>
                    <a:lnTo>
                      <a:pt x="3823" y="7848"/>
                    </a:lnTo>
                    <a:lnTo>
                      <a:pt x="3180" y="7848"/>
                    </a:lnTo>
                    <a:lnTo>
                      <a:pt x="3180" y="7178"/>
                    </a:lnTo>
                    <a:close/>
                    <a:moveTo>
                      <a:pt x="4894" y="7178"/>
                    </a:moveTo>
                    <a:lnTo>
                      <a:pt x="4894" y="7848"/>
                    </a:lnTo>
                    <a:lnTo>
                      <a:pt x="4250" y="7848"/>
                    </a:lnTo>
                    <a:lnTo>
                      <a:pt x="4250" y="7178"/>
                    </a:lnTo>
                    <a:close/>
                    <a:moveTo>
                      <a:pt x="5964" y="7178"/>
                    </a:moveTo>
                    <a:lnTo>
                      <a:pt x="5964" y="7848"/>
                    </a:lnTo>
                    <a:lnTo>
                      <a:pt x="5320" y="7848"/>
                    </a:lnTo>
                    <a:lnTo>
                      <a:pt x="5320" y="7178"/>
                    </a:lnTo>
                    <a:close/>
                    <a:moveTo>
                      <a:pt x="7034" y="7178"/>
                    </a:moveTo>
                    <a:lnTo>
                      <a:pt x="7034" y="7848"/>
                    </a:lnTo>
                    <a:lnTo>
                      <a:pt x="6390" y="7848"/>
                    </a:lnTo>
                    <a:lnTo>
                      <a:pt x="6390" y="7178"/>
                    </a:lnTo>
                    <a:close/>
                    <a:moveTo>
                      <a:pt x="1" y="0"/>
                    </a:moveTo>
                    <a:lnTo>
                      <a:pt x="1" y="8489"/>
                    </a:lnTo>
                    <a:lnTo>
                      <a:pt x="8072" y="8489"/>
                    </a:lnTo>
                    <a:lnTo>
                      <a:pt x="807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5" name="Google Shape;5435;p74"/>
              <p:cNvSpPr/>
              <p:nvPr/>
            </p:nvSpPr>
            <p:spPr>
              <a:xfrm>
                <a:off x="1094811" y="2253700"/>
                <a:ext cx="434015" cy="2346494"/>
              </a:xfrm>
              <a:custGeom>
                <a:avLst/>
                <a:gdLst/>
                <a:ahLst/>
                <a:cxnLst/>
                <a:rect l="l" t="t" r="r" b="b"/>
                <a:pathLst>
                  <a:path w="6448" h="34861" extrusionOk="0">
                    <a:moveTo>
                      <a:pt x="4575" y="2618"/>
                    </a:moveTo>
                    <a:lnTo>
                      <a:pt x="3683" y="5900"/>
                    </a:lnTo>
                    <a:lnTo>
                      <a:pt x="4900" y="5900"/>
                    </a:lnTo>
                    <a:lnTo>
                      <a:pt x="4369" y="8844"/>
                    </a:lnTo>
                    <a:lnTo>
                      <a:pt x="6448" y="4840"/>
                    </a:lnTo>
                    <a:lnTo>
                      <a:pt x="5000" y="4840"/>
                    </a:lnTo>
                    <a:lnTo>
                      <a:pt x="6110" y="2618"/>
                    </a:lnTo>
                    <a:close/>
                    <a:moveTo>
                      <a:pt x="173" y="0"/>
                    </a:moveTo>
                    <a:cubicBezTo>
                      <a:pt x="135" y="1452"/>
                      <a:pt x="118" y="2905"/>
                      <a:pt x="89" y="4358"/>
                    </a:cubicBezTo>
                    <a:lnTo>
                      <a:pt x="41" y="8714"/>
                    </a:lnTo>
                    <a:cubicBezTo>
                      <a:pt x="12" y="11620"/>
                      <a:pt x="15" y="14525"/>
                      <a:pt x="1" y="17430"/>
                    </a:cubicBezTo>
                    <a:cubicBezTo>
                      <a:pt x="14" y="20334"/>
                      <a:pt x="12" y="23240"/>
                      <a:pt x="41" y="26145"/>
                    </a:cubicBezTo>
                    <a:lnTo>
                      <a:pt x="89" y="30503"/>
                    </a:lnTo>
                    <a:cubicBezTo>
                      <a:pt x="117" y="31954"/>
                      <a:pt x="134" y="33407"/>
                      <a:pt x="173" y="34860"/>
                    </a:cubicBezTo>
                    <a:cubicBezTo>
                      <a:pt x="213" y="33407"/>
                      <a:pt x="230" y="31954"/>
                      <a:pt x="260" y="30503"/>
                    </a:cubicBezTo>
                    <a:lnTo>
                      <a:pt x="308" y="26145"/>
                    </a:lnTo>
                    <a:cubicBezTo>
                      <a:pt x="335" y="23240"/>
                      <a:pt x="333" y="20334"/>
                      <a:pt x="347" y="17430"/>
                    </a:cubicBezTo>
                    <a:cubicBezTo>
                      <a:pt x="333" y="14525"/>
                      <a:pt x="336" y="11620"/>
                      <a:pt x="306" y="8714"/>
                    </a:cubicBezTo>
                    <a:lnTo>
                      <a:pt x="258" y="4358"/>
                    </a:lnTo>
                    <a:cubicBezTo>
                      <a:pt x="230" y="2905"/>
                      <a:pt x="213" y="1452"/>
                      <a:pt x="1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6" name="Google Shape;5436;p74"/>
              <p:cNvSpPr/>
              <p:nvPr/>
            </p:nvSpPr>
            <p:spPr>
              <a:xfrm>
                <a:off x="1327640" y="3682104"/>
                <a:ext cx="1099509" cy="898319"/>
              </a:xfrm>
              <a:custGeom>
                <a:avLst/>
                <a:gdLst/>
                <a:ahLst/>
                <a:cxnLst/>
                <a:rect l="l" t="t" r="r" b="b"/>
                <a:pathLst>
                  <a:path w="16335" h="13346" extrusionOk="0">
                    <a:moveTo>
                      <a:pt x="1" y="1"/>
                    </a:moveTo>
                    <a:lnTo>
                      <a:pt x="1" y="2323"/>
                    </a:lnTo>
                    <a:lnTo>
                      <a:pt x="1171" y="2323"/>
                    </a:lnTo>
                    <a:lnTo>
                      <a:pt x="1171" y="9354"/>
                    </a:lnTo>
                    <a:cubicBezTo>
                      <a:pt x="1171" y="11555"/>
                      <a:pt x="2962" y="13345"/>
                      <a:pt x="5163" y="13345"/>
                    </a:cubicBezTo>
                    <a:cubicBezTo>
                      <a:pt x="7363" y="13345"/>
                      <a:pt x="9153" y="11555"/>
                      <a:pt x="9153" y="9354"/>
                    </a:cubicBezTo>
                    <a:lnTo>
                      <a:pt x="9153" y="2828"/>
                    </a:lnTo>
                    <a:cubicBezTo>
                      <a:pt x="9153" y="2149"/>
                      <a:pt x="9706" y="1597"/>
                      <a:pt x="10384" y="1597"/>
                    </a:cubicBezTo>
                    <a:lnTo>
                      <a:pt x="16335" y="1597"/>
                    </a:lnTo>
                    <a:lnTo>
                      <a:pt x="16335" y="727"/>
                    </a:lnTo>
                    <a:lnTo>
                      <a:pt x="10385" y="727"/>
                    </a:lnTo>
                    <a:cubicBezTo>
                      <a:pt x="9226" y="727"/>
                      <a:pt x="8285" y="1670"/>
                      <a:pt x="8285" y="2828"/>
                    </a:cubicBezTo>
                    <a:lnTo>
                      <a:pt x="8285" y="9354"/>
                    </a:lnTo>
                    <a:cubicBezTo>
                      <a:pt x="8285" y="11075"/>
                      <a:pt x="6884" y="12476"/>
                      <a:pt x="5163" y="12476"/>
                    </a:cubicBezTo>
                    <a:cubicBezTo>
                      <a:pt x="3441" y="12476"/>
                      <a:pt x="2040" y="11075"/>
                      <a:pt x="2040" y="9354"/>
                    </a:cubicBezTo>
                    <a:lnTo>
                      <a:pt x="2040" y="2323"/>
                    </a:lnTo>
                    <a:lnTo>
                      <a:pt x="3212" y="2323"/>
                    </a:lnTo>
                    <a:lnTo>
                      <a:pt x="321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7" name="Google Shape;5437;p74"/>
              <p:cNvSpPr/>
              <p:nvPr/>
            </p:nvSpPr>
            <p:spPr>
              <a:xfrm>
                <a:off x="2121170" y="3810197"/>
                <a:ext cx="3504562" cy="587616"/>
              </a:xfrm>
              <a:custGeom>
                <a:avLst/>
                <a:gdLst/>
                <a:ahLst/>
                <a:cxnLst/>
                <a:rect l="l" t="t" r="r" b="b"/>
                <a:pathLst>
                  <a:path w="52066" h="8730" extrusionOk="0">
                    <a:moveTo>
                      <a:pt x="6209" y="0"/>
                    </a:moveTo>
                    <a:lnTo>
                      <a:pt x="346" y="1647"/>
                    </a:lnTo>
                    <a:lnTo>
                      <a:pt x="0" y="7363"/>
                    </a:lnTo>
                    <a:lnTo>
                      <a:pt x="52065" y="8730"/>
                    </a:lnTo>
                    <a:lnTo>
                      <a:pt x="52065" y="8730"/>
                    </a:lnTo>
                    <a:lnTo>
                      <a:pt x="51603" y="5008"/>
                    </a:lnTo>
                    <a:lnTo>
                      <a:pt x="50455" y="2768"/>
                    </a:lnTo>
                    <a:lnTo>
                      <a:pt x="4541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8" name="Google Shape;5438;p74"/>
              <p:cNvSpPr/>
              <p:nvPr/>
            </p:nvSpPr>
            <p:spPr>
              <a:xfrm>
                <a:off x="2006943" y="2909510"/>
                <a:ext cx="3620941" cy="1488291"/>
              </a:xfrm>
              <a:custGeom>
                <a:avLst/>
                <a:gdLst/>
                <a:ahLst/>
                <a:cxnLst/>
                <a:rect l="l" t="t" r="r" b="b"/>
                <a:pathLst>
                  <a:path w="53795" h="22111" extrusionOk="0">
                    <a:moveTo>
                      <a:pt x="21710" y="2597"/>
                    </a:moveTo>
                    <a:cubicBezTo>
                      <a:pt x="24367" y="2597"/>
                      <a:pt x="26988" y="2799"/>
                      <a:pt x="29121" y="3203"/>
                    </a:cubicBezTo>
                    <a:cubicBezTo>
                      <a:pt x="32778" y="3894"/>
                      <a:pt x="37670" y="5969"/>
                      <a:pt x="37670" y="5969"/>
                    </a:cubicBezTo>
                    <a:lnTo>
                      <a:pt x="37670" y="9822"/>
                    </a:lnTo>
                    <a:cubicBezTo>
                      <a:pt x="29775" y="8655"/>
                      <a:pt x="18850" y="7225"/>
                      <a:pt x="12725" y="7225"/>
                    </a:cubicBezTo>
                    <a:cubicBezTo>
                      <a:pt x="12303" y="7225"/>
                      <a:pt x="11904" y="7231"/>
                      <a:pt x="11531" y="7246"/>
                    </a:cubicBezTo>
                    <a:cubicBezTo>
                      <a:pt x="11531" y="7246"/>
                      <a:pt x="11877" y="3400"/>
                      <a:pt x="16126" y="2906"/>
                    </a:cubicBezTo>
                    <a:cubicBezTo>
                      <a:pt x="17896" y="2700"/>
                      <a:pt x="19812" y="2597"/>
                      <a:pt x="21710" y="2597"/>
                    </a:cubicBezTo>
                    <a:close/>
                    <a:moveTo>
                      <a:pt x="40822" y="6211"/>
                    </a:moveTo>
                    <a:cubicBezTo>
                      <a:pt x="45140" y="8502"/>
                      <a:pt x="47108" y="10680"/>
                      <a:pt x="47108" y="10680"/>
                    </a:cubicBezTo>
                    <a:lnTo>
                      <a:pt x="47108" y="11306"/>
                    </a:lnTo>
                    <a:cubicBezTo>
                      <a:pt x="47108" y="11306"/>
                      <a:pt x="44585" y="10878"/>
                      <a:pt x="40822" y="10299"/>
                    </a:cubicBezTo>
                    <a:lnTo>
                      <a:pt x="40822" y="6211"/>
                    </a:lnTo>
                    <a:close/>
                    <a:moveTo>
                      <a:pt x="19761" y="1"/>
                    </a:moveTo>
                    <a:cubicBezTo>
                      <a:pt x="12345" y="1"/>
                      <a:pt x="7248" y="1720"/>
                      <a:pt x="7248" y="1720"/>
                    </a:cubicBezTo>
                    <a:cubicBezTo>
                      <a:pt x="1516" y="6464"/>
                      <a:pt x="2768" y="13052"/>
                      <a:pt x="2768" y="13052"/>
                    </a:cubicBezTo>
                    <a:cubicBezTo>
                      <a:pt x="1" y="16280"/>
                      <a:pt x="1697" y="20744"/>
                      <a:pt x="1697" y="20744"/>
                    </a:cubicBezTo>
                    <a:lnTo>
                      <a:pt x="2065" y="20754"/>
                    </a:lnTo>
                    <a:cubicBezTo>
                      <a:pt x="2046" y="20579"/>
                      <a:pt x="2038" y="20402"/>
                      <a:pt x="2038" y="20224"/>
                    </a:cubicBezTo>
                    <a:cubicBezTo>
                      <a:pt x="2038" y="17331"/>
                      <a:pt x="4383" y="14986"/>
                      <a:pt x="7276" y="14986"/>
                    </a:cubicBezTo>
                    <a:cubicBezTo>
                      <a:pt x="10168" y="14986"/>
                      <a:pt x="12513" y="17331"/>
                      <a:pt x="12513" y="20224"/>
                    </a:cubicBezTo>
                    <a:cubicBezTo>
                      <a:pt x="12513" y="20497"/>
                      <a:pt x="12492" y="20765"/>
                      <a:pt x="12452" y="21027"/>
                    </a:cubicBezTo>
                    <a:lnTo>
                      <a:pt x="42944" y="21827"/>
                    </a:lnTo>
                    <a:cubicBezTo>
                      <a:pt x="42782" y="21322"/>
                      <a:pt x="42693" y="20784"/>
                      <a:pt x="42693" y="20224"/>
                    </a:cubicBezTo>
                    <a:cubicBezTo>
                      <a:pt x="42693" y="17331"/>
                      <a:pt x="45038" y="14986"/>
                      <a:pt x="47932" y="14986"/>
                    </a:cubicBezTo>
                    <a:cubicBezTo>
                      <a:pt x="50824" y="14986"/>
                      <a:pt x="53169" y="17331"/>
                      <a:pt x="53169" y="20224"/>
                    </a:cubicBezTo>
                    <a:cubicBezTo>
                      <a:pt x="53169" y="20880"/>
                      <a:pt x="53047" y="21507"/>
                      <a:pt x="52827" y="22087"/>
                    </a:cubicBezTo>
                    <a:lnTo>
                      <a:pt x="53762" y="22111"/>
                    </a:lnTo>
                    <a:cubicBezTo>
                      <a:pt x="53762" y="22111"/>
                      <a:pt x="53728" y="20859"/>
                      <a:pt x="53762" y="18652"/>
                    </a:cubicBezTo>
                    <a:cubicBezTo>
                      <a:pt x="53795" y="16446"/>
                      <a:pt x="53136" y="16478"/>
                      <a:pt x="51159" y="13777"/>
                    </a:cubicBezTo>
                    <a:cubicBezTo>
                      <a:pt x="49183" y="11076"/>
                      <a:pt x="48162" y="10153"/>
                      <a:pt x="48162" y="10153"/>
                    </a:cubicBezTo>
                    <a:cubicBezTo>
                      <a:pt x="38313" y="1975"/>
                      <a:pt x="27707" y="1"/>
                      <a:pt x="1976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9" name="Google Shape;5439;p74"/>
              <p:cNvSpPr/>
              <p:nvPr/>
            </p:nvSpPr>
            <p:spPr>
              <a:xfrm>
                <a:off x="4769859" y="3604966"/>
                <a:ext cx="23626" cy="3769"/>
              </a:xfrm>
              <a:custGeom>
                <a:avLst/>
                <a:gdLst/>
                <a:ahLst/>
                <a:cxnLst/>
                <a:rect l="l" t="t" r="r" b="b"/>
                <a:pathLst>
                  <a:path w="351" h="56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19" y="19"/>
                      <a:pt x="235" y="37"/>
                      <a:pt x="350" y="56"/>
                    </a:cubicBezTo>
                    <a:cubicBezTo>
                      <a:pt x="236" y="37"/>
                      <a:pt x="119" y="19"/>
                      <a:pt x="1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0" name="Google Shape;5440;p74"/>
              <p:cNvSpPr/>
              <p:nvPr/>
            </p:nvSpPr>
            <p:spPr>
              <a:xfrm>
                <a:off x="5175273" y="3670055"/>
                <a:ext cx="2558" cy="538"/>
              </a:xfrm>
              <a:custGeom>
                <a:avLst/>
                <a:gdLst/>
                <a:ahLst/>
                <a:cxnLst/>
                <a:rect l="l" t="t" r="r" b="b"/>
                <a:pathLst>
                  <a:path w="38" h="8" extrusionOk="0">
                    <a:moveTo>
                      <a:pt x="38" y="7"/>
                    </a:moveTo>
                    <a:cubicBezTo>
                      <a:pt x="38" y="7"/>
                      <a:pt x="23" y="5"/>
                      <a:pt x="1" y="0"/>
                    </a:cubicBezTo>
                    <a:cubicBezTo>
                      <a:pt x="23" y="5"/>
                      <a:pt x="38" y="7"/>
                      <a:pt x="38" y="7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1" name="Google Shape;5441;p74"/>
              <p:cNvSpPr/>
              <p:nvPr/>
            </p:nvSpPr>
            <p:spPr>
              <a:xfrm>
                <a:off x="5176283" y="3626774"/>
                <a:ext cx="8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13" h="13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" y="6"/>
                      <a:pt x="8" y="10"/>
                      <a:pt x="13" y="13"/>
                    </a:cubicBezTo>
                    <a:cubicBezTo>
                      <a:pt x="8" y="9"/>
                      <a:pt x="6" y="6"/>
                      <a:pt x="0" y="0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2" name="Google Shape;5442;p74"/>
              <p:cNvSpPr/>
              <p:nvPr/>
            </p:nvSpPr>
            <p:spPr>
              <a:xfrm>
                <a:off x="4905490" y="3626169"/>
                <a:ext cx="45973" cy="7404"/>
              </a:xfrm>
              <a:custGeom>
                <a:avLst/>
                <a:gdLst/>
                <a:ahLst/>
                <a:cxnLst/>
                <a:rect l="l" t="t" r="r" b="b"/>
                <a:pathLst>
                  <a:path w="683" h="110" extrusionOk="0">
                    <a:moveTo>
                      <a:pt x="683" y="110"/>
                    </a:moveTo>
                    <a:cubicBezTo>
                      <a:pt x="464" y="74"/>
                      <a:pt x="236" y="39"/>
                      <a:pt x="0" y="1"/>
                    </a:cubicBezTo>
                    <a:cubicBezTo>
                      <a:pt x="236" y="39"/>
                      <a:pt x="464" y="74"/>
                      <a:pt x="683" y="110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3" name="Google Shape;5443;p74"/>
              <p:cNvSpPr/>
              <p:nvPr/>
            </p:nvSpPr>
            <p:spPr>
              <a:xfrm>
                <a:off x="4855344" y="3618293"/>
                <a:ext cx="21001" cy="3365"/>
              </a:xfrm>
              <a:custGeom>
                <a:avLst/>
                <a:gdLst/>
                <a:ahLst/>
                <a:cxnLst/>
                <a:rect l="l" t="t" r="r" b="b"/>
                <a:pathLst>
                  <a:path w="312" h="50" extrusionOk="0">
                    <a:moveTo>
                      <a:pt x="311" y="50"/>
                    </a:moveTo>
                    <a:cubicBezTo>
                      <a:pt x="210" y="34"/>
                      <a:pt x="106" y="17"/>
                      <a:pt x="0" y="0"/>
                    </a:cubicBezTo>
                    <a:cubicBezTo>
                      <a:pt x="106" y="17"/>
                      <a:pt x="210" y="34"/>
                      <a:pt x="311" y="50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4" name="Google Shape;5444;p74"/>
              <p:cNvSpPr/>
              <p:nvPr/>
            </p:nvSpPr>
            <p:spPr>
              <a:xfrm>
                <a:off x="4880383" y="3622265"/>
                <a:ext cx="20799" cy="3298"/>
              </a:xfrm>
              <a:custGeom>
                <a:avLst/>
                <a:gdLst/>
                <a:ahLst/>
                <a:cxnLst/>
                <a:rect l="l" t="t" r="r" b="b"/>
                <a:pathLst>
                  <a:path w="309" h="49" extrusionOk="0">
                    <a:moveTo>
                      <a:pt x="308" y="49"/>
                    </a:moveTo>
                    <a:cubicBezTo>
                      <a:pt x="206" y="33"/>
                      <a:pt x="105" y="16"/>
                      <a:pt x="0" y="1"/>
                    </a:cubicBezTo>
                    <a:cubicBezTo>
                      <a:pt x="105" y="16"/>
                      <a:pt x="206" y="33"/>
                      <a:pt x="308" y="49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5" name="Google Shape;5445;p74"/>
              <p:cNvSpPr/>
              <p:nvPr/>
            </p:nvSpPr>
            <p:spPr>
              <a:xfrm>
                <a:off x="5168138" y="3618361"/>
                <a:ext cx="3231" cy="3231"/>
              </a:xfrm>
              <a:custGeom>
                <a:avLst/>
                <a:gdLst/>
                <a:ahLst/>
                <a:cxnLst/>
                <a:rect l="l" t="t" r="r" b="b"/>
                <a:pathLst>
                  <a:path w="48" h="48" extrusionOk="0">
                    <a:moveTo>
                      <a:pt x="1" y="1"/>
                    </a:moveTo>
                    <a:cubicBezTo>
                      <a:pt x="18" y="18"/>
                      <a:pt x="33" y="33"/>
                      <a:pt x="47" y="48"/>
                    </a:cubicBezTo>
                    <a:cubicBezTo>
                      <a:pt x="33" y="33"/>
                      <a:pt x="18" y="18"/>
                      <a:pt x="1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6" name="Google Shape;5446;p74"/>
              <p:cNvSpPr/>
              <p:nvPr/>
            </p:nvSpPr>
            <p:spPr>
              <a:xfrm>
                <a:off x="4955031" y="3634111"/>
                <a:ext cx="18174" cy="296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44" extrusionOk="0">
                    <a:moveTo>
                      <a:pt x="269" y="44"/>
                    </a:moveTo>
                    <a:cubicBezTo>
                      <a:pt x="182" y="30"/>
                      <a:pt x="91" y="14"/>
                      <a:pt x="1" y="0"/>
                    </a:cubicBezTo>
                    <a:cubicBezTo>
                      <a:pt x="91" y="14"/>
                      <a:pt x="182" y="30"/>
                      <a:pt x="269" y="44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7" name="Google Shape;5447;p74"/>
              <p:cNvSpPr/>
              <p:nvPr/>
            </p:nvSpPr>
            <p:spPr>
              <a:xfrm>
                <a:off x="4754781" y="3327510"/>
                <a:ext cx="26587" cy="14472"/>
              </a:xfrm>
              <a:custGeom>
                <a:avLst/>
                <a:gdLst/>
                <a:ahLst/>
                <a:cxnLst/>
                <a:rect l="l" t="t" r="r" b="b"/>
                <a:pathLst>
                  <a:path w="395" h="215" extrusionOk="0">
                    <a:moveTo>
                      <a:pt x="0" y="1"/>
                    </a:moveTo>
                    <a:cubicBezTo>
                      <a:pt x="135" y="72"/>
                      <a:pt x="266" y="144"/>
                      <a:pt x="395" y="214"/>
                    </a:cubicBezTo>
                    <a:cubicBezTo>
                      <a:pt x="266" y="144"/>
                      <a:pt x="135" y="72"/>
                      <a:pt x="0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8" name="Google Shape;5448;p74"/>
              <p:cNvSpPr/>
              <p:nvPr/>
            </p:nvSpPr>
            <p:spPr>
              <a:xfrm>
                <a:off x="5174331" y="3624755"/>
                <a:ext cx="1683" cy="1750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1" y="1"/>
                    </a:moveTo>
                    <a:cubicBezTo>
                      <a:pt x="11" y="10"/>
                      <a:pt x="18" y="19"/>
                      <a:pt x="25" y="26"/>
                    </a:cubicBezTo>
                    <a:cubicBezTo>
                      <a:pt x="18" y="19"/>
                      <a:pt x="11" y="10"/>
                      <a:pt x="1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9" name="Google Shape;5449;p74"/>
              <p:cNvSpPr/>
              <p:nvPr/>
            </p:nvSpPr>
            <p:spPr>
              <a:xfrm>
                <a:off x="4781571" y="3341982"/>
                <a:ext cx="376869" cy="266750"/>
              </a:xfrm>
              <a:custGeom>
                <a:avLst/>
                <a:gdLst/>
                <a:ahLst/>
                <a:cxnLst/>
                <a:rect l="l" t="t" r="r" b="b"/>
                <a:pathLst>
                  <a:path w="5599" h="3963" extrusionOk="0">
                    <a:moveTo>
                      <a:pt x="1" y="1"/>
                    </a:moveTo>
                    <a:cubicBezTo>
                      <a:pt x="3128" y="1712"/>
                      <a:pt x="4940" y="3322"/>
                      <a:pt x="5598" y="3963"/>
                    </a:cubicBezTo>
                    <a:cubicBezTo>
                      <a:pt x="4940" y="3322"/>
                      <a:pt x="3126" y="1711"/>
                      <a:pt x="1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0" name="Google Shape;5450;p74"/>
              <p:cNvSpPr/>
              <p:nvPr/>
            </p:nvSpPr>
            <p:spPr>
              <a:xfrm>
                <a:off x="5163763" y="3613985"/>
                <a:ext cx="3971" cy="3971"/>
              </a:xfrm>
              <a:custGeom>
                <a:avLst/>
                <a:gdLst/>
                <a:ahLst/>
                <a:cxnLst/>
                <a:rect l="l" t="t" r="r" b="b"/>
                <a:pathLst>
                  <a:path w="59" h="59" extrusionOk="0">
                    <a:moveTo>
                      <a:pt x="59" y="59"/>
                    </a:moveTo>
                    <a:cubicBezTo>
                      <a:pt x="42" y="40"/>
                      <a:pt x="22" y="22"/>
                      <a:pt x="1" y="1"/>
                    </a:cubicBezTo>
                    <a:cubicBezTo>
                      <a:pt x="22" y="22"/>
                      <a:pt x="42" y="40"/>
                      <a:pt x="59" y="59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1" name="Google Shape;5451;p74"/>
              <p:cNvSpPr/>
              <p:nvPr/>
            </p:nvSpPr>
            <p:spPr>
              <a:xfrm>
                <a:off x="5158580" y="3608870"/>
                <a:ext cx="4981" cy="4914"/>
              </a:xfrm>
              <a:custGeom>
                <a:avLst/>
                <a:gdLst/>
                <a:ahLst/>
                <a:cxnLst/>
                <a:rect l="l" t="t" r="r" b="b"/>
                <a:pathLst>
                  <a:path w="74" h="73" extrusionOk="0">
                    <a:moveTo>
                      <a:pt x="0" y="1"/>
                    </a:moveTo>
                    <a:cubicBezTo>
                      <a:pt x="27" y="26"/>
                      <a:pt x="51" y="50"/>
                      <a:pt x="74" y="73"/>
                    </a:cubicBezTo>
                    <a:cubicBezTo>
                      <a:pt x="51" y="50"/>
                      <a:pt x="27" y="26"/>
                      <a:pt x="0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2" name="Google Shape;5452;p74"/>
              <p:cNvSpPr/>
              <p:nvPr/>
            </p:nvSpPr>
            <p:spPr>
              <a:xfrm>
                <a:off x="5171705" y="3621928"/>
                <a:ext cx="2356" cy="2423"/>
              </a:xfrm>
              <a:custGeom>
                <a:avLst/>
                <a:gdLst/>
                <a:ahLst/>
                <a:cxnLst/>
                <a:rect l="l" t="t" r="r" b="b"/>
                <a:pathLst>
                  <a:path w="35" h="36" extrusionOk="0">
                    <a:moveTo>
                      <a:pt x="0" y="0"/>
                    </a:moveTo>
                    <a:cubicBezTo>
                      <a:pt x="13" y="14"/>
                      <a:pt x="24" y="26"/>
                      <a:pt x="34" y="35"/>
                    </a:cubicBezTo>
                    <a:cubicBezTo>
                      <a:pt x="24" y="26"/>
                      <a:pt x="13" y="14"/>
                      <a:pt x="0" y="0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3" name="Google Shape;5453;p74"/>
              <p:cNvSpPr/>
              <p:nvPr/>
            </p:nvSpPr>
            <p:spPr>
              <a:xfrm>
                <a:off x="5141550" y="3664401"/>
                <a:ext cx="7943" cy="1414"/>
              </a:xfrm>
              <a:custGeom>
                <a:avLst/>
                <a:gdLst/>
                <a:ahLst/>
                <a:cxnLst/>
                <a:rect l="l" t="t" r="r" b="b"/>
                <a:pathLst>
                  <a:path w="118" h="21" extrusionOk="0">
                    <a:moveTo>
                      <a:pt x="117" y="21"/>
                    </a:moveTo>
                    <a:cubicBezTo>
                      <a:pt x="81" y="15"/>
                      <a:pt x="42" y="8"/>
                      <a:pt x="0" y="1"/>
                    </a:cubicBezTo>
                    <a:cubicBezTo>
                      <a:pt x="42" y="8"/>
                      <a:pt x="81" y="15"/>
                      <a:pt x="117" y="2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4" name="Google Shape;5454;p74"/>
              <p:cNvSpPr/>
              <p:nvPr/>
            </p:nvSpPr>
            <p:spPr>
              <a:xfrm>
                <a:off x="5152387" y="3666219"/>
                <a:ext cx="3567" cy="673"/>
              </a:xfrm>
              <a:custGeom>
                <a:avLst/>
                <a:gdLst/>
                <a:ahLst/>
                <a:cxnLst/>
                <a:rect l="l" t="t" r="r" b="b"/>
                <a:pathLst>
                  <a:path w="53" h="10" extrusionOk="0">
                    <a:moveTo>
                      <a:pt x="53" y="9"/>
                    </a:moveTo>
                    <a:cubicBezTo>
                      <a:pt x="36" y="6"/>
                      <a:pt x="19" y="4"/>
                      <a:pt x="0" y="1"/>
                    </a:cubicBezTo>
                    <a:cubicBezTo>
                      <a:pt x="19" y="4"/>
                      <a:pt x="36" y="6"/>
                      <a:pt x="53" y="9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5" name="Google Shape;5455;p74"/>
              <p:cNvSpPr/>
              <p:nvPr/>
            </p:nvSpPr>
            <p:spPr>
              <a:xfrm>
                <a:off x="4977513" y="3637679"/>
                <a:ext cx="18981" cy="316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47" extrusionOk="0">
                    <a:moveTo>
                      <a:pt x="282" y="46"/>
                    </a:moveTo>
                    <a:cubicBezTo>
                      <a:pt x="190" y="30"/>
                      <a:pt x="96" y="16"/>
                      <a:pt x="0" y="1"/>
                    </a:cubicBezTo>
                    <a:cubicBezTo>
                      <a:pt x="96" y="16"/>
                      <a:pt x="190" y="30"/>
                      <a:pt x="282" y="46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6" name="Google Shape;5456;p74"/>
              <p:cNvSpPr/>
              <p:nvPr/>
            </p:nvSpPr>
            <p:spPr>
              <a:xfrm>
                <a:off x="5167869" y="3668776"/>
                <a:ext cx="2625" cy="606"/>
              </a:xfrm>
              <a:custGeom>
                <a:avLst/>
                <a:gdLst/>
                <a:ahLst/>
                <a:cxnLst/>
                <a:rect l="l" t="t" r="r" b="b"/>
                <a:pathLst>
                  <a:path w="39" h="9" extrusionOk="0">
                    <a:moveTo>
                      <a:pt x="39" y="8"/>
                    </a:moveTo>
                    <a:cubicBezTo>
                      <a:pt x="27" y="7"/>
                      <a:pt x="13" y="4"/>
                      <a:pt x="1" y="1"/>
                    </a:cubicBezTo>
                    <a:cubicBezTo>
                      <a:pt x="13" y="4"/>
                      <a:pt x="27" y="7"/>
                      <a:pt x="39" y="8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7" name="Google Shape;5457;p74"/>
              <p:cNvSpPr/>
              <p:nvPr/>
            </p:nvSpPr>
            <p:spPr>
              <a:xfrm>
                <a:off x="5172984" y="3669651"/>
                <a:ext cx="538" cy="202"/>
              </a:xfrm>
              <a:custGeom>
                <a:avLst/>
                <a:gdLst/>
                <a:ahLst/>
                <a:cxnLst/>
                <a:rect l="l" t="t" r="r" b="b"/>
                <a:pathLst>
                  <a:path w="8" h="3" extrusionOk="0">
                    <a:moveTo>
                      <a:pt x="8" y="2"/>
                    </a:moveTo>
                    <a:cubicBezTo>
                      <a:pt x="5" y="2"/>
                      <a:pt x="2" y="2"/>
                      <a:pt x="1" y="1"/>
                    </a:cubicBezTo>
                    <a:cubicBezTo>
                      <a:pt x="2" y="2"/>
                      <a:pt x="5" y="2"/>
                      <a:pt x="8" y="2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8" name="Google Shape;5458;p74"/>
              <p:cNvSpPr/>
              <p:nvPr/>
            </p:nvSpPr>
            <p:spPr>
              <a:xfrm>
                <a:off x="5119472" y="3660834"/>
                <a:ext cx="9558" cy="1548"/>
              </a:xfrm>
              <a:custGeom>
                <a:avLst/>
                <a:gdLst/>
                <a:ahLst/>
                <a:cxnLst/>
                <a:rect l="l" t="t" r="r" b="b"/>
                <a:pathLst>
                  <a:path w="142" h="23" extrusionOk="0">
                    <a:moveTo>
                      <a:pt x="141" y="23"/>
                    </a:moveTo>
                    <a:cubicBezTo>
                      <a:pt x="96" y="16"/>
                      <a:pt x="50" y="7"/>
                      <a:pt x="0" y="0"/>
                    </a:cubicBezTo>
                    <a:cubicBezTo>
                      <a:pt x="50" y="7"/>
                      <a:pt x="96" y="16"/>
                      <a:pt x="141" y="23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9" name="Google Shape;5459;p74"/>
              <p:cNvSpPr/>
              <p:nvPr/>
            </p:nvSpPr>
            <p:spPr>
              <a:xfrm>
                <a:off x="5160465" y="3667565"/>
                <a:ext cx="67" cy="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0" name="Google Shape;5460;p74"/>
              <p:cNvSpPr/>
              <p:nvPr/>
            </p:nvSpPr>
            <p:spPr>
              <a:xfrm>
                <a:off x="5130107" y="3662516"/>
                <a:ext cx="10635" cy="1885"/>
              </a:xfrm>
              <a:custGeom>
                <a:avLst/>
                <a:gdLst/>
                <a:ahLst/>
                <a:cxnLst/>
                <a:rect l="l" t="t" r="r" b="b"/>
                <a:pathLst>
                  <a:path w="158" h="28" extrusionOk="0">
                    <a:moveTo>
                      <a:pt x="157" y="28"/>
                    </a:moveTo>
                    <a:cubicBezTo>
                      <a:pt x="108" y="19"/>
                      <a:pt x="56" y="11"/>
                      <a:pt x="0" y="1"/>
                    </a:cubicBezTo>
                    <a:cubicBezTo>
                      <a:pt x="56" y="11"/>
                      <a:pt x="108" y="19"/>
                      <a:pt x="157" y="28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1" name="Google Shape;5461;p74"/>
              <p:cNvSpPr/>
              <p:nvPr/>
            </p:nvSpPr>
            <p:spPr>
              <a:xfrm>
                <a:off x="5019717" y="3644477"/>
                <a:ext cx="16828" cy="2827"/>
              </a:xfrm>
              <a:custGeom>
                <a:avLst/>
                <a:gdLst/>
                <a:ahLst/>
                <a:cxnLst/>
                <a:rect l="l" t="t" r="r" b="b"/>
                <a:pathLst>
                  <a:path w="250" h="42" extrusionOk="0">
                    <a:moveTo>
                      <a:pt x="250" y="41"/>
                    </a:moveTo>
                    <a:cubicBezTo>
                      <a:pt x="169" y="28"/>
                      <a:pt x="86" y="14"/>
                      <a:pt x="1" y="0"/>
                    </a:cubicBezTo>
                    <a:cubicBezTo>
                      <a:pt x="86" y="14"/>
                      <a:pt x="169" y="28"/>
                      <a:pt x="250" y="41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2" name="Google Shape;5462;p74"/>
              <p:cNvSpPr/>
              <p:nvPr/>
            </p:nvSpPr>
            <p:spPr>
              <a:xfrm>
                <a:off x="4997572" y="3640910"/>
                <a:ext cx="19856" cy="323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48" extrusionOk="0">
                    <a:moveTo>
                      <a:pt x="294" y="47"/>
                    </a:moveTo>
                    <a:cubicBezTo>
                      <a:pt x="200" y="32"/>
                      <a:pt x="101" y="16"/>
                      <a:pt x="0" y="1"/>
                    </a:cubicBezTo>
                    <a:cubicBezTo>
                      <a:pt x="101" y="16"/>
                      <a:pt x="200" y="32"/>
                      <a:pt x="294" y="47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3" name="Google Shape;5463;p74"/>
              <p:cNvSpPr/>
              <p:nvPr/>
            </p:nvSpPr>
            <p:spPr>
              <a:xfrm>
                <a:off x="5039507" y="3647708"/>
                <a:ext cx="14741" cy="2423"/>
              </a:xfrm>
              <a:custGeom>
                <a:avLst/>
                <a:gdLst/>
                <a:ahLst/>
                <a:cxnLst/>
                <a:rect l="l" t="t" r="r" b="b"/>
                <a:pathLst>
                  <a:path w="219" h="36" extrusionOk="0">
                    <a:moveTo>
                      <a:pt x="219" y="36"/>
                    </a:moveTo>
                    <a:cubicBezTo>
                      <a:pt x="148" y="24"/>
                      <a:pt x="74" y="13"/>
                      <a:pt x="1" y="0"/>
                    </a:cubicBezTo>
                    <a:cubicBezTo>
                      <a:pt x="74" y="13"/>
                      <a:pt x="148" y="24"/>
                      <a:pt x="219" y="36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4" name="Google Shape;5464;p74"/>
              <p:cNvSpPr/>
              <p:nvPr/>
            </p:nvSpPr>
            <p:spPr>
              <a:xfrm>
                <a:off x="5105673" y="3658545"/>
                <a:ext cx="9154" cy="154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3" extrusionOk="0">
                    <a:moveTo>
                      <a:pt x="136" y="23"/>
                    </a:moveTo>
                    <a:cubicBezTo>
                      <a:pt x="92" y="14"/>
                      <a:pt x="47" y="7"/>
                      <a:pt x="0" y="0"/>
                    </a:cubicBezTo>
                    <a:cubicBezTo>
                      <a:pt x="47" y="7"/>
                      <a:pt x="92" y="14"/>
                      <a:pt x="136" y="23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5" name="Google Shape;5465;p74"/>
              <p:cNvSpPr/>
              <p:nvPr/>
            </p:nvSpPr>
            <p:spPr>
              <a:xfrm>
                <a:off x="5091538" y="3656189"/>
                <a:ext cx="11779" cy="1952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9" extrusionOk="0">
                    <a:moveTo>
                      <a:pt x="175" y="28"/>
                    </a:moveTo>
                    <a:cubicBezTo>
                      <a:pt x="118" y="20"/>
                      <a:pt x="60" y="10"/>
                      <a:pt x="1" y="0"/>
                    </a:cubicBezTo>
                    <a:cubicBezTo>
                      <a:pt x="60" y="10"/>
                      <a:pt x="118" y="20"/>
                      <a:pt x="175" y="28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6" name="Google Shape;5466;p74"/>
              <p:cNvSpPr/>
              <p:nvPr/>
            </p:nvSpPr>
            <p:spPr>
              <a:xfrm>
                <a:off x="5057209" y="3650535"/>
                <a:ext cx="13664" cy="2356"/>
              </a:xfrm>
              <a:custGeom>
                <a:avLst/>
                <a:gdLst/>
                <a:ahLst/>
                <a:cxnLst/>
                <a:rect l="l" t="t" r="r" b="b"/>
                <a:pathLst>
                  <a:path w="203" h="35" extrusionOk="0">
                    <a:moveTo>
                      <a:pt x="203" y="35"/>
                    </a:moveTo>
                    <a:cubicBezTo>
                      <a:pt x="138" y="23"/>
                      <a:pt x="70" y="12"/>
                      <a:pt x="1" y="1"/>
                    </a:cubicBezTo>
                    <a:cubicBezTo>
                      <a:pt x="70" y="12"/>
                      <a:pt x="138" y="23"/>
                      <a:pt x="203" y="35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7" name="Google Shape;5467;p74"/>
              <p:cNvSpPr/>
              <p:nvPr/>
            </p:nvSpPr>
            <p:spPr>
              <a:xfrm>
                <a:off x="5073903" y="3653295"/>
                <a:ext cx="14674" cy="2423"/>
              </a:xfrm>
              <a:custGeom>
                <a:avLst/>
                <a:gdLst/>
                <a:ahLst/>
                <a:cxnLst/>
                <a:rect l="l" t="t" r="r" b="b"/>
                <a:pathLst>
                  <a:path w="218" h="36" extrusionOk="0">
                    <a:moveTo>
                      <a:pt x="218" y="36"/>
                    </a:moveTo>
                    <a:cubicBezTo>
                      <a:pt x="149" y="25"/>
                      <a:pt x="75" y="13"/>
                      <a:pt x="0" y="1"/>
                    </a:cubicBezTo>
                    <a:cubicBezTo>
                      <a:pt x="75" y="13"/>
                      <a:pt x="149" y="25"/>
                      <a:pt x="218" y="36"/>
                    </a:cubicBezTo>
                    <a:close/>
                  </a:path>
                </a:pathLst>
              </a:custGeom>
              <a:solidFill>
                <a:srgbClr val="3B69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8" name="Google Shape;5468;p74"/>
              <p:cNvSpPr/>
              <p:nvPr/>
            </p:nvSpPr>
            <p:spPr>
              <a:xfrm>
                <a:off x="5270787" y="3615130"/>
                <a:ext cx="341935" cy="444179"/>
              </a:xfrm>
              <a:custGeom>
                <a:avLst/>
                <a:gdLst/>
                <a:ahLst/>
                <a:cxnLst/>
                <a:rect l="l" t="t" r="r" b="b"/>
                <a:pathLst>
                  <a:path w="5080" h="659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46" y="469"/>
                      <a:pt x="1341" y="1478"/>
                      <a:pt x="2670" y="3294"/>
                    </a:cubicBezTo>
                    <a:cubicBezTo>
                      <a:pt x="4027" y="5147"/>
                      <a:pt x="4762" y="5714"/>
                      <a:pt x="5080" y="6599"/>
                    </a:cubicBezTo>
                    <a:cubicBezTo>
                      <a:pt x="4524" y="1899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9" name="Google Shape;5469;p74"/>
              <p:cNvSpPr/>
              <p:nvPr/>
            </p:nvSpPr>
            <p:spPr>
              <a:xfrm>
                <a:off x="4915452" y="4026466"/>
                <a:ext cx="629820" cy="573818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8525" extrusionOk="0">
                    <a:moveTo>
                      <a:pt x="4678" y="1"/>
                    </a:moveTo>
                    <a:cubicBezTo>
                      <a:pt x="3588" y="1"/>
                      <a:pt x="2497" y="416"/>
                      <a:pt x="1664" y="1248"/>
                    </a:cubicBezTo>
                    <a:cubicBezTo>
                      <a:pt x="1" y="2913"/>
                      <a:pt x="1" y="5612"/>
                      <a:pt x="1664" y="7275"/>
                    </a:cubicBezTo>
                    <a:cubicBezTo>
                      <a:pt x="2497" y="8108"/>
                      <a:pt x="3588" y="8524"/>
                      <a:pt x="4678" y="8524"/>
                    </a:cubicBezTo>
                    <a:cubicBezTo>
                      <a:pt x="5769" y="8524"/>
                      <a:pt x="6860" y="8108"/>
                      <a:pt x="7691" y="7275"/>
                    </a:cubicBezTo>
                    <a:cubicBezTo>
                      <a:pt x="9356" y="5612"/>
                      <a:pt x="9356" y="2913"/>
                      <a:pt x="7691" y="1248"/>
                    </a:cubicBezTo>
                    <a:cubicBezTo>
                      <a:pt x="6860" y="416"/>
                      <a:pt x="5769" y="1"/>
                      <a:pt x="467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0" name="Google Shape;5470;p74"/>
              <p:cNvSpPr/>
              <p:nvPr/>
            </p:nvSpPr>
            <p:spPr>
              <a:xfrm>
                <a:off x="5015342" y="4098152"/>
                <a:ext cx="430313" cy="430246"/>
              </a:xfrm>
              <a:custGeom>
                <a:avLst/>
                <a:gdLst/>
                <a:ahLst/>
                <a:cxnLst/>
                <a:rect l="l" t="t" r="r" b="b"/>
                <a:pathLst>
                  <a:path w="6393" h="6392" extrusionOk="0">
                    <a:moveTo>
                      <a:pt x="2703" y="214"/>
                    </a:moveTo>
                    <a:lnTo>
                      <a:pt x="2703" y="1977"/>
                    </a:lnTo>
                    <a:lnTo>
                      <a:pt x="1455" y="729"/>
                    </a:lnTo>
                    <a:cubicBezTo>
                      <a:pt x="1820" y="470"/>
                      <a:pt x="2244" y="291"/>
                      <a:pt x="2703" y="214"/>
                    </a:cubicBezTo>
                    <a:close/>
                    <a:moveTo>
                      <a:pt x="3691" y="214"/>
                    </a:moveTo>
                    <a:cubicBezTo>
                      <a:pt x="4151" y="291"/>
                      <a:pt x="4575" y="470"/>
                      <a:pt x="4939" y="729"/>
                    </a:cubicBezTo>
                    <a:lnTo>
                      <a:pt x="3691" y="1977"/>
                    </a:lnTo>
                    <a:lnTo>
                      <a:pt x="3691" y="214"/>
                    </a:lnTo>
                    <a:close/>
                    <a:moveTo>
                      <a:pt x="751" y="1423"/>
                    </a:moveTo>
                    <a:lnTo>
                      <a:pt x="2005" y="2675"/>
                    </a:lnTo>
                    <a:lnTo>
                      <a:pt x="220" y="2675"/>
                    </a:lnTo>
                    <a:cubicBezTo>
                      <a:pt x="300" y="2213"/>
                      <a:pt x="487" y="1788"/>
                      <a:pt x="751" y="1423"/>
                    </a:cubicBezTo>
                    <a:close/>
                    <a:moveTo>
                      <a:pt x="5642" y="1423"/>
                    </a:moveTo>
                    <a:cubicBezTo>
                      <a:pt x="5908" y="1788"/>
                      <a:pt x="6093" y="2213"/>
                      <a:pt x="6173" y="2675"/>
                    </a:cubicBezTo>
                    <a:lnTo>
                      <a:pt x="4390" y="2675"/>
                    </a:lnTo>
                    <a:lnTo>
                      <a:pt x="5642" y="1423"/>
                    </a:lnTo>
                    <a:close/>
                    <a:moveTo>
                      <a:pt x="3197" y="2812"/>
                    </a:moveTo>
                    <a:cubicBezTo>
                      <a:pt x="2985" y="2812"/>
                      <a:pt x="2814" y="2985"/>
                      <a:pt x="2814" y="3197"/>
                    </a:cubicBezTo>
                    <a:cubicBezTo>
                      <a:pt x="2814" y="3407"/>
                      <a:pt x="2985" y="3580"/>
                      <a:pt x="3197" y="3580"/>
                    </a:cubicBezTo>
                    <a:cubicBezTo>
                      <a:pt x="3409" y="3580"/>
                      <a:pt x="3581" y="3407"/>
                      <a:pt x="3581" y="3197"/>
                    </a:cubicBezTo>
                    <a:cubicBezTo>
                      <a:pt x="3581" y="2985"/>
                      <a:pt x="3409" y="2812"/>
                      <a:pt x="3197" y="2812"/>
                    </a:cubicBezTo>
                    <a:close/>
                    <a:moveTo>
                      <a:pt x="3197" y="2258"/>
                    </a:moveTo>
                    <a:cubicBezTo>
                      <a:pt x="3714" y="2258"/>
                      <a:pt x="4135" y="2678"/>
                      <a:pt x="4135" y="3197"/>
                    </a:cubicBezTo>
                    <a:cubicBezTo>
                      <a:pt x="4135" y="3714"/>
                      <a:pt x="3714" y="4134"/>
                      <a:pt x="3197" y="4134"/>
                    </a:cubicBezTo>
                    <a:cubicBezTo>
                      <a:pt x="2679" y="4134"/>
                      <a:pt x="2258" y="3714"/>
                      <a:pt x="2258" y="3197"/>
                    </a:cubicBezTo>
                    <a:cubicBezTo>
                      <a:pt x="2258" y="2678"/>
                      <a:pt x="2679" y="2258"/>
                      <a:pt x="3197" y="2258"/>
                    </a:cubicBezTo>
                    <a:close/>
                    <a:moveTo>
                      <a:pt x="2004" y="3663"/>
                    </a:moveTo>
                    <a:lnTo>
                      <a:pt x="729" y="4938"/>
                    </a:lnTo>
                    <a:cubicBezTo>
                      <a:pt x="466" y="4566"/>
                      <a:pt x="285" y="4132"/>
                      <a:pt x="211" y="3663"/>
                    </a:cubicBezTo>
                    <a:close/>
                    <a:moveTo>
                      <a:pt x="6183" y="3663"/>
                    </a:moveTo>
                    <a:cubicBezTo>
                      <a:pt x="6110" y="4132"/>
                      <a:pt x="5929" y="4566"/>
                      <a:pt x="5665" y="4938"/>
                    </a:cubicBezTo>
                    <a:lnTo>
                      <a:pt x="4390" y="3663"/>
                    </a:lnTo>
                    <a:close/>
                    <a:moveTo>
                      <a:pt x="2703" y="4363"/>
                    </a:moveTo>
                    <a:lnTo>
                      <a:pt x="2703" y="6178"/>
                    </a:lnTo>
                    <a:cubicBezTo>
                      <a:pt x="2231" y="6100"/>
                      <a:pt x="1796" y="5912"/>
                      <a:pt x="1424" y="5642"/>
                    </a:cubicBezTo>
                    <a:lnTo>
                      <a:pt x="2703" y="4363"/>
                    </a:lnTo>
                    <a:close/>
                    <a:moveTo>
                      <a:pt x="3691" y="4363"/>
                    </a:moveTo>
                    <a:lnTo>
                      <a:pt x="4971" y="5642"/>
                    </a:lnTo>
                    <a:cubicBezTo>
                      <a:pt x="4599" y="5912"/>
                      <a:pt x="4163" y="6100"/>
                      <a:pt x="3691" y="6178"/>
                    </a:cubicBezTo>
                    <a:lnTo>
                      <a:pt x="3691" y="4363"/>
                    </a:lnTo>
                    <a:close/>
                    <a:moveTo>
                      <a:pt x="3197" y="1"/>
                    </a:moveTo>
                    <a:cubicBezTo>
                      <a:pt x="1435" y="1"/>
                      <a:pt x="1" y="1434"/>
                      <a:pt x="1" y="3197"/>
                    </a:cubicBezTo>
                    <a:cubicBezTo>
                      <a:pt x="1" y="4958"/>
                      <a:pt x="1435" y="6391"/>
                      <a:pt x="3197" y="6391"/>
                    </a:cubicBezTo>
                    <a:cubicBezTo>
                      <a:pt x="4959" y="6391"/>
                      <a:pt x="6393" y="4958"/>
                      <a:pt x="6393" y="3197"/>
                    </a:cubicBezTo>
                    <a:cubicBezTo>
                      <a:pt x="6393" y="1434"/>
                      <a:pt x="4959" y="1"/>
                      <a:pt x="319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1" name="Google Shape;5471;p74"/>
              <p:cNvSpPr/>
              <p:nvPr/>
            </p:nvSpPr>
            <p:spPr>
              <a:xfrm>
                <a:off x="2177442" y="4026399"/>
                <a:ext cx="629820" cy="573818"/>
              </a:xfrm>
              <a:custGeom>
                <a:avLst/>
                <a:gdLst/>
                <a:ahLst/>
                <a:cxnLst/>
                <a:rect l="l" t="t" r="r" b="b"/>
                <a:pathLst>
                  <a:path w="9357" h="8525" extrusionOk="0">
                    <a:moveTo>
                      <a:pt x="4679" y="0"/>
                    </a:moveTo>
                    <a:cubicBezTo>
                      <a:pt x="3588" y="0"/>
                      <a:pt x="2498" y="417"/>
                      <a:pt x="1666" y="1249"/>
                    </a:cubicBezTo>
                    <a:cubicBezTo>
                      <a:pt x="1" y="2913"/>
                      <a:pt x="1" y="5611"/>
                      <a:pt x="1666" y="7276"/>
                    </a:cubicBezTo>
                    <a:cubicBezTo>
                      <a:pt x="2498" y="8108"/>
                      <a:pt x="3588" y="8524"/>
                      <a:pt x="4679" y="8524"/>
                    </a:cubicBezTo>
                    <a:cubicBezTo>
                      <a:pt x="5770" y="8524"/>
                      <a:pt x="6860" y="8108"/>
                      <a:pt x="7693" y="7276"/>
                    </a:cubicBezTo>
                    <a:cubicBezTo>
                      <a:pt x="9357" y="5611"/>
                      <a:pt x="9357" y="2913"/>
                      <a:pt x="7693" y="1249"/>
                    </a:cubicBezTo>
                    <a:cubicBezTo>
                      <a:pt x="6860" y="417"/>
                      <a:pt x="5770" y="0"/>
                      <a:pt x="46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2" name="Google Shape;5472;p74"/>
              <p:cNvSpPr/>
              <p:nvPr/>
            </p:nvSpPr>
            <p:spPr>
              <a:xfrm>
                <a:off x="2277331" y="4098152"/>
                <a:ext cx="430313" cy="430246"/>
              </a:xfrm>
              <a:custGeom>
                <a:avLst/>
                <a:gdLst/>
                <a:ahLst/>
                <a:cxnLst/>
                <a:rect l="l" t="t" r="r" b="b"/>
                <a:pathLst>
                  <a:path w="6393" h="6392" extrusionOk="0">
                    <a:moveTo>
                      <a:pt x="2704" y="214"/>
                    </a:moveTo>
                    <a:lnTo>
                      <a:pt x="2704" y="1977"/>
                    </a:lnTo>
                    <a:lnTo>
                      <a:pt x="1455" y="729"/>
                    </a:lnTo>
                    <a:cubicBezTo>
                      <a:pt x="1820" y="470"/>
                      <a:pt x="2244" y="291"/>
                      <a:pt x="2704" y="214"/>
                    </a:cubicBezTo>
                    <a:close/>
                    <a:moveTo>
                      <a:pt x="3692" y="214"/>
                    </a:moveTo>
                    <a:cubicBezTo>
                      <a:pt x="4151" y="291"/>
                      <a:pt x="4575" y="470"/>
                      <a:pt x="4940" y="729"/>
                    </a:cubicBezTo>
                    <a:lnTo>
                      <a:pt x="3692" y="1977"/>
                    </a:lnTo>
                    <a:lnTo>
                      <a:pt x="3692" y="214"/>
                    </a:lnTo>
                    <a:close/>
                    <a:moveTo>
                      <a:pt x="752" y="1423"/>
                    </a:moveTo>
                    <a:lnTo>
                      <a:pt x="2005" y="2675"/>
                    </a:lnTo>
                    <a:lnTo>
                      <a:pt x="220" y="2675"/>
                    </a:lnTo>
                    <a:cubicBezTo>
                      <a:pt x="301" y="2213"/>
                      <a:pt x="487" y="1788"/>
                      <a:pt x="752" y="1423"/>
                    </a:cubicBezTo>
                    <a:close/>
                    <a:moveTo>
                      <a:pt x="5642" y="1423"/>
                    </a:moveTo>
                    <a:cubicBezTo>
                      <a:pt x="5908" y="1788"/>
                      <a:pt x="6094" y="2213"/>
                      <a:pt x="6175" y="2675"/>
                    </a:cubicBezTo>
                    <a:lnTo>
                      <a:pt x="4390" y="2675"/>
                    </a:lnTo>
                    <a:lnTo>
                      <a:pt x="5642" y="1423"/>
                    </a:lnTo>
                    <a:close/>
                    <a:moveTo>
                      <a:pt x="3197" y="2812"/>
                    </a:moveTo>
                    <a:cubicBezTo>
                      <a:pt x="2986" y="2812"/>
                      <a:pt x="2814" y="2985"/>
                      <a:pt x="2814" y="3197"/>
                    </a:cubicBezTo>
                    <a:cubicBezTo>
                      <a:pt x="2814" y="3407"/>
                      <a:pt x="2986" y="3580"/>
                      <a:pt x="3197" y="3580"/>
                    </a:cubicBezTo>
                    <a:cubicBezTo>
                      <a:pt x="3409" y="3580"/>
                      <a:pt x="3581" y="3407"/>
                      <a:pt x="3581" y="3197"/>
                    </a:cubicBezTo>
                    <a:cubicBezTo>
                      <a:pt x="3581" y="2985"/>
                      <a:pt x="3409" y="2812"/>
                      <a:pt x="3197" y="2812"/>
                    </a:cubicBezTo>
                    <a:close/>
                    <a:moveTo>
                      <a:pt x="3197" y="2258"/>
                    </a:moveTo>
                    <a:cubicBezTo>
                      <a:pt x="3716" y="2258"/>
                      <a:pt x="4135" y="2678"/>
                      <a:pt x="4135" y="3197"/>
                    </a:cubicBezTo>
                    <a:cubicBezTo>
                      <a:pt x="4135" y="3714"/>
                      <a:pt x="3716" y="4134"/>
                      <a:pt x="3197" y="4134"/>
                    </a:cubicBezTo>
                    <a:cubicBezTo>
                      <a:pt x="2679" y="4134"/>
                      <a:pt x="2258" y="3714"/>
                      <a:pt x="2258" y="3197"/>
                    </a:cubicBezTo>
                    <a:cubicBezTo>
                      <a:pt x="2258" y="2678"/>
                      <a:pt x="2679" y="2258"/>
                      <a:pt x="3197" y="2258"/>
                    </a:cubicBezTo>
                    <a:close/>
                    <a:moveTo>
                      <a:pt x="2005" y="3663"/>
                    </a:moveTo>
                    <a:lnTo>
                      <a:pt x="730" y="4938"/>
                    </a:lnTo>
                    <a:cubicBezTo>
                      <a:pt x="466" y="4566"/>
                      <a:pt x="285" y="4132"/>
                      <a:pt x="212" y="3663"/>
                    </a:cubicBezTo>
                    <a:close/>
                    <a:moveTo>
                      <a:pt x="6183" y="3663"/>
                    </a:moveTo>
                    <a:cubicBezTo>
                      <a:pt x="6110" y="4132"/>
                      <a:pt x="5929" y="4566"/>
                      <a:pt x="5665" y="4938"/>
                    </a:cubicBezTo>
                    <a:lnTo>
                      <a:pt x="4390" y="3663"/>
                    </a:lnTo>
                    <a:close/>
                    <a:moveTo>
                      <a:pt x="2704" y="4363"/>
                    </a:moveTo>
                    <a:lnTo>
                      <a:pt x="2704" y="6178"/>
                    </a:lnTo>
                    <a:cubicBezTo>
                      <a:pt x="2231" y="6100"/>
                      <a:pt x="1796" y="5912"/>
                      <a:pt x="1424" y="5642"/>
                    </a:cubicBezTo>
                    <a:lnTo>
                      <a:pt x="2704" y="4363"/>
                    </a:lnTo>
                    <a:close/>
                    <a:moveTo>
                      <a:pt x="3692" y="4363"/>
                    </a:moveTo>
                    <a:lnTo>
                      <a:pt x="4971" y="5642"/>
                    </a:lnTo>
                    <a:cubicBezTo>
                      <a:pt x="4599" y="5912"/>
                      <a:pt x="4164" y="6100"/>
                      <a:pt x="3692" y="6178"/>
                    </a:cubicBezTo>
                    <a:lnTo>
                      <a:pt x="3692" y="4363"/>
                    </a:lnTo>
                    <a:close/>
                    <a:moveTo>
                      <a:pt x="3197" y="1"/>
                    </a:moveTo>
                    <a:cubicBezTo>
                      <a:pt x="1436" y="1"/>
                      <a:pt x="1" y="1434"/>
                      <a:pt x="1" y="3197"/>
                    </a:cubicBezTo>
                    <a:cubicBezTo>
                      <a:pt x="1" y="4958"/>
                      <a:pt x="1436" y="6391"/>
                      <a:pt x="3197" y="6391"/>
                    </a:cubicBezTo>
                    <a:cubicBezTo>
                      <a:pt x="4959" y="6391"/>
                      <a:pt x="6393" y="4958"/>
                      <a:pt x="6393" y="3197"/>
                    </a:cubicBezTo>
                    <a:cubicBezTo>
                      <a:pt x="6393" y="1434"/>
                      <a:pt x="4959" y="1"/>
                      <a:pt x="319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3" name="Google Shape;5473;p74"/>
              <p:cNvSpPr/>
              <p:nvPr/>
            </p:nvSpPr>
            <p:spPr>
              <a:xfrm>
                <a:off x="2220925" y="3040295"/>
                <a:ext cx="268567" cy="395110"/>
              </a:xfrm>
              <a:custGeom>
                <a:avLst/>
                <a:gdLst/>
                <a:ahLst/>
                <a:cxnLst/>
                <a:rect l="l" t="t" r="r" b="b"/>
                <a:pathLst>
                  <a:path w="3990" h="5870" extrusionOk="0">
                    <a:moveTo>
                      <a:pt x="3811" y="1"/>
                    </a:moveTo>
                    <a:cubicBezTo>
                      <a:pt x="1670" y="1864"/>
                      <a:pt x="558" y="3984"/>
                      <a:pt x="1" y="5869"/>
                    </a:cubicBezTo>
                    <a:lnTo>
                      <a:pt x="624" y="5573"/>
                    </a:lnTo>
                    <a:cubicBezTo>
                      <a:pt x="1188" y="5304"/>
                      <a:pt x="1674" y="4898"/>
                      <a:pt x="2040" y="4392"/>
                    </a:cubicBezTo>
                    <a:lnTo>
                      <a:pt x="3164" y="2836"/>
                    </a:lnTo>
                    <a:cubicBezTo>
                      <a:pt x="3755" y="2018"/>
                      <a:pt x="3990" y="994"/>
                      <a:pt x="38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4" name="Google Shape;5474;p74"/>
              <p:cNvSpPr/>
              <p:nvPr/>
            </p:nvSpPr>
            <p:spPr>
              <a:xfrm>
                <a:off x="713225" y="4582521"/>
                <a:ext cx="5046298" cy="35203"/>
              </a:xfrm>
              <a:custGeom>
                <a:avLst/>
                <a:gdLst/>
                <a:ahLst/>
                <a:cxnLst/>
                <a:rect l="l" t="t" r="r" b="b"/>
                <a:pathLst>
                  <a:path w="74971" h="523" extrusionOk="0">
                    <a:moveTo>
                      <a:pt x="262" y="1"/>
                    </a:moveTo>
                    <a:cubicBezTo>
                      <a:pt x="118" y="1"/>
                      <a:pt x="0" y="118"/>
                      <a:pt x="0" y="262"/>
                    </a:cubicBezTo>
                    <a:cubicBezTo>
                      <a:pt x="0" y="407"/>
                      <a:pt x="118" y="522"/>
                      <a:pt x="262" y="522"/>
                    </a:cubicBezTo>
                    <a:lnTo>
                      <a:pt x="74709" y="522"/>
                    </a:lnTo>
                    <a:cubicBezTo>
                      <a:pt x="74854" y="522"/>
                      <a:pt x="74971" y="407"/>
                      <a:pt x="74971" y="262"/>
                    </a:cubicBezTo>
                    <a:cubicBezTo>
                      <a:pt x="74971" y="118"/>
                      <a:pt x="74854" y="1"/>
                      <a:pt x="74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5" name="Google Shape;5475;p74"/>
              <p:cNvSpPr/>
              <p:nvPr/>
            </p:nvSpPr>
            <p:spPr>
              <a:xfrm>
                <a:off x="2605136" y="3533885"/>
                <a:ext cx="2346965" cy="844808"/>
              </a:xfrm>
              <a:custGeom>
                <a:avLst/>
                <a:gdLst/>
                <a:ahLst/>
                <a:cxnLst/>
                <a:rect l="l" t="t" r="r" b="b"/>
                <a:pathLst>
                  <a:path w="34868" h="12551" extrusionOk="0">
                    <a:moveTo>
                      <a:pt x="0" y="1"/>
                    </a:moveTo>
                    <a:cubicBezTo>
                      <a:pt x="6310" y="6464"/>
                      <a:pt x="5441" y="8785"/>
                      <a:pt x="5441" y="8785"/>
                    </a:cubicBezTo>
                    <a:lnTo>
                      <a:pt x="33794" y="10942"/>
                    </a:lnTo>
                    <a:cubicBezTo>
                      <a:pt x="33249" y="8390"/>
                      <a:pt x="34868" y="3915"/>
                      <a:pt x="34868" y="3915"/>
                    </a:cubicBezTo>
                    <a:cubicBezTo>
                      <a:pt x="17659" y="1253"/>
                      <a:pt x="1" y="1"/>
                      <a:pt x="0" y="1"/>
                    </a:cubicBezTo>
                    <a:close/>
                    <a:moveTo>
                      <a:pt x="3405" y="9441"/>
                    </a:moveTo>
                    <a:lnTo>
                      <a:pt x="3405" y="9441"/>
                    </a:lnTo>
                    <a:cubicBezTo>
                      <a:pt x="3548" y="9919"/>
                      <a:pt x="3626" y="10424"/>
                      <a:pt x="3626" y="10948"/>
                    </a:cubicBezTo>
                    <a:cubicBezTo>
                      <a:pt x="3626" y="11221"/>
                      <a:pt x="3605" y="11488"/>
                      <a:pt x="3565" y="11751"/>
                    </a:cubicBezTo>
                    <a:lnTo>
                      <a:pt x="34058" y="12551"/>
                    </a:lnTo>
                    <a:cubicBezTo>
                      <a:pt x="33975" y="12295"/>
                      <a:pt x="33912" y="12031"/>
                      <a:pt x="33870" y="11758"/>
                    </a:cubicBezTo>
                    <a:cubicBezTo>
                      <a:pt x="25641" y="11618"/>
                      <a:pt x="17409" y="11441"/>
                      <a:pt x="9199" y="10866"/>
                    </a:cubicBezTo>
                    <a:cubicBezTo>
                      <a:pt x="8037" y="10785"/>
                      <a:pt x="6864" y="10685"/>
                      <a:pt x="5736" y="10384"/>
                    </a:cubicBezTo>
                    <a:cubicBezTo>
                      <a:pt x="4914" y="10163"/>
                      <a:pt x="4173" y="9795"/>
                      <a:pt x="3405" y="944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6" name="Google Shape;5476;p74"/>
              <p:cNvSpPr/>
              <p:nvPr/>
            </p:nvSpPr>
            <p:spPr>
              <a:xfrm>
                <a:off x="2603992" y="2972513"/>
                <a:ext cx="2585512" cy="1303727"/>
              </a:xfrm>
              <a:custGeom>
                <a:avLst/>
                <a:gdLst/>
                <a:ahLst/>
                <a:cxnLst/>
                <a:rect l="l" t="t" r="r" b="b"/>
                <a:pathLst>
                  <a:path w="38412" h="19369" extrusionOk="0">
                    <a:moveTo>
                      <a:pt x="12844" y="1662"/>
                    </a:moveTo>
                    <a:cubicBezTo>
                      <a:pt x="13608" y="1662"/>
                      <a:pt x="14368" y="1678"/>
                      <a:pt x="15115" y="1712"/>
                    </a:cubicBezTo>
                    <a:lnTo>
                      <a:pt x="15115" y="6912"/>
                    </a:lnTo>
                    <a:cubicBezTo>
                      <a:pt x="10286" y="6379"/>
                      <a:pt x="6533" y="6112"/>
                      <a:pt x="3880" y="6112"/>
                    </a:cubicBezTo>
                    <a:cubicBezTo>
                      <a:pt x="3454" y="6112"/>
                      <a:pt x="3055" y="6119"/>
                      <a:pt x="2685" y="6133"/>
                    </a:cubicBezTo>
                    <a:cubicBezTo>
                      <a:pt x="2815" y="5374"/>
                      <a:pt x="3554" y="2400"/>
                      <a:pt x="7256" y="1970"/>
                    </a:cubicBezTo>
                    <a:cubicBezTo>
                      <a:pt x="9027" y="1765"/>
                      <a:pt x="10945" y="1662"/>
                      <a:pt x="12844" y="1662"/>
                    </a:cubicBezTo>
                    <a:close/>
                    <a:moveTo>
                      <a:pt x="3633" y="7354"/>
                    </a:moveTo>
                    <a:cubicBezTo>
                      <a:pt x="3612" y="7354"/>
                      <a:pt x="3595" y="7371"/>
                      <a:pt x="3593" y="7392"/>
                    </a:cubicBezTo>
                    <a:lnTo>
                      <a:pt x="3571" y="8171"/>
                    </a:lnTo>
                    <a:cubicBezTo>
                      <a:pt x="3569" y="8192"/>
                      <a:pt x="3586" y="8209"/>
                      <a:pt x="3608" y="8211"/>
                    </a:cubicBezTo>
                    <a:lnTo>
                      <a:pt x="6231" y="8290"/>
                    </a:lnTo>
                    <a:cubicBezTo>
                      <a:pt x="6232" y="8290"/>
                      <a:pt x="6233" y="8290"/>
                      <a:pt x="6233" y="8290"/>
                    </a:cubicBezTo>
                    <a:cubicBezTo>
                      <a:pt x="6253" y="8290"/>
                      <a:pt x="6269" y="8273"/>
                      <a:pt x="6271" y="8253"/>
                    </a:cubicBezTo>
                    <a:lnTo>
                      <a:pt x="6293" y="7473"/>
                    </a:lnTo>
                    <a:cubicBezTo>
                      <a:pt x="6295" y="7453"/>
                      <a:pt x="6278" y="7435"/>
                      <a:pt x="6256" y="7435"/>
                    </a:cubicBezTo>
                    <a:lnTo>
                      <a:pt x="3633" y="7354"/>
                    </a:lnTo>
                    <a:close/>
                    <a:moveTo>
                      <a:pt x="16627" y="1803"/>
                    </a:moveTo>
                    <a:cubicBezTo>
                      <a:pt x="17923" y="1904"/>
                      <a:pt x="19152" y="2059"/>
                      <a:pt x="20251" y="2267"/>
                    </a:cubicBezTo>
                    <a:cubicBezTo>
                      <a:pt x="23908" y="2958"/>
                      <a:pt x="28800" y="5033"/>
                      <a:pt x="28800" y="5033"/>
                    </a:cubicBezTo>
                    <a:lnTo>
                      <a:pt x="28800" y="8711"/>
                    </a:lnTo>
                    <a:cubicBezTo>
                      <a:pt x="26588" y="8385"/>
                      <a:pt x="24144" y="8037"/>
                      <a:pt x="21643" y="7707"/>
                    </a:cubicBezTo>
                    <a:cubicBezTo>
                      <a:pt x="20131" y="7510"/>
                      <a:pt x="18694" y="7329"/>
                      <a:pt x="17331" y="7166"/>
                    </a:cubicBezTo>
                    <a:lnTo>
                      <a:pt x="16627" y="1803"/>
                    </a:lnTo>
                    <a:close/>
                    <a:moveTo>
                      <a:pt x="17378" y="8636"/>
                    </a:moveTo>
                    <a:cubicBezTo>
                      <a:pt x="17343" y="8636"/>
                      <a:pt x="17312" y="8661"/>
                      <a:pt x="17307" y="8698"/>
                    </a:cubicBezTo>
                    <a:lnTo>
                      <a:pt x="17218" y="9406"/>
                    </a:lnTo>
                    <a:cubicBezTo>
                      <a:pt x="17214" y="9446"/>
                      <a:pt x="17240" y="9481"/>
                      <a:pt x="17280" y="9486"/>
                    </a:cubicBezTo>
                    <a:lnTo>
                      <a:pt x="19819" y="9804"/>
                    </a:lnTo>
                    <a:cubicBezTo>
                      <a:pt x="19822" y="9804"/>
                      <a:pt x="19825" y="9804"/>
                      <a:pt x="19829" y="9804"/>
                    </a:cubicBezTo>
                    <a:cubicBezTo>
                      <a:pt x="19864" y="9804"/>
                      <a:pt x="19894" y="9778"/>
                      <a:pt x="19899" y="9741"/>
                    </a:cubicBezTo>
                    <a:lnTo>
                      <a:pt x="19987" y="9033"/>
                    </a:lnTo>
                    <a:cubicBezTo>
                      <a:pt x="19993" y="8994"/>
                      <a:pt x="19964" y="8958"/>
                      <a:pt x="19926" y="8954"/>
                    </a:cubicBezTo>
                    <a:lnTo>
                      <a:pt x="17386" y="8636"/>
                    </a:lnTo>
                    <a:cubicBezTo>
                      <a:pt x="17383" y="8636"/>
                      <a:pt x="17381" y="8636"/>
                      <a:pt x="17378" y="8636"/>
                    </a:cubicBezTo>
                    <a:close/>
                    <a:moveTo>
                      <a:pt x="31952" y="5488"/>
                    </a:moveTo>
                    <a:cubicBezTo>
                      <a:pt x="35794" y="7542"/>
                      <a:pt x="37750" y="9487"/>
                      <a:pt x="38064" y="9814"/>
                    </a:cubicBezTo>
                    <a:lnTo>
                      <a:pt x="38064" y="10164"/>
                    </a:lnTo>
                    <a:cubicBezTo>
                      <a:pt x="37391" y="10052"/>
                      <a:pt x="35098" y="9672"/>
                      <a:pt x="31952" y="9187"/>
                    </a:cubicBezTo>
                    <a:lnTo>
                      <a:pt x="31952" y="5488"/>
                    </a:lnTo>
                    <a:close/>
                    <a:moveTo>
                      <a:pt x="3840" y="6462"/>
                    </a:moveTo>
                    <a:cubicBezTo>
                      <a:pt x="7006" y="6462"/>
                      <a:pt x="11482" y="6849"/>
                      <a:pt x="16161" y="7385"/>
                    </a:cubicBezTo>
                    <a:lnTo>
                      <a:pt x="16148" y="18518"/>
                    </a:lnTo>
                    <a:cubicBezTo>
                      <a:pt x="11869" y="18160"/>
                      <a:pt x="6830" y="16744"/>
                      <a:pt x="3366" y="12595"/>
                    </a:cubicBezTo>
                    <a:cubicBezTo>
                      <a:pt x="1210" y="10013"/>
                      <a:pt x="547" y="7402"/>
                      <a:pt x="406" y="6732"/>
                    </a:cubicBezTo>
                    <a:cubicBezTo>
                      <a:pt x="1200" y="6544"/>
                      <a:pt x="2381" y="6462"/>
                      <a:pt x="3840" y="6462"/>
                    </a:cubicBezTo>
                    <a:close/>
                    <a:moveTo>
                      <a:pt x="16334" y="7405"/>
                    </a:moveTo>
                    <a:cubicBezTo>
                      <a:pt x="22586" y="8124"/>
                      <a:pt x="29176" y="9104"/>
                      <a:pt x="33469" y="9775"/>
                    </a:cubicBezTo>
                    <a:cubicBezTo>
                      <a:pt x="33686" y="15856"/>
                      <a:pt x="32253" y="18211"/>
                      <a:pt x="31623" y="18944"/>
                    </a:cubicBezTo>
                    <a:cubicBezTo>
                      <a:pt x="31482" y="19108"/>
                      <a:pt x="31277" y="19195"/>
                      <a:pt x="31060" y="19195"/>
                    </a:cubicBezTo>
                    <a:cubicBezTo>
                      <a:pt x="31051" y="19195"/>
                      <a:pt x="31043" y="19195"/>
                      <a:pt x="31035" y="19195"/>
                    </a:cubicBezTo>
                    <a:lnTo>
                      <a:pt x="18603" y="18618"/>
                    </a:lnTo>
                    <a:cubicBezTo>
                      <a:pt x="17879" y="18618"/>
                      <a:pt x="17115" y="18593"/>
                      <a:pt x="16322" y="18532"/>
                    </a:cubicBezTo>
                    <a:lnTo>
                      <a:pt x="16334" y="7405"/>
                    </a:lnTo>
                    <a:close/>
                    <a:moveTo>
                      <a:pt x="11164" y="1"/>
                    </a:moveTo>
                    <a:cubicBezTo>
                      <a:pt x="6889" y="1"/>
                      <a:pt x="3779" y="904"/>
                      <a:pt x="1889" y="2701"/>
                    </a:cubicBezTo>
                    <a:cubicBezTo>
                      <a:pt x="0" y="4499"/>
                      <a:pt x="109" y="6509"/>
                      <a:pt x="115" y="6594"/>
                    </a:cubicBezTo>
                    <a:lnTo>
                      <a:pt x="129" y="6801"/>
                    </a:lnTo>
                    <a:lnTo>
                      <a:pt x="238" y="6775"/>
                    </a:lnTo>
                    <a:cubicBezTo>
                      <a:pt x="386" y="7471"/>
                      <a:pt x="1060" y="10102"/>
                      <a:pt x="3226" y="12698"/>
                    </a:cubicBezTo>
                    <a:cubicBezTo>
                      <a:pt x="7427" y="17735"/>
                      <a:pt x="13906" y="18792"/>
                      <a:pt x="18599" y="18792"/>
                    </a:cubicBezTo>
                    <a:lnTo>
                      <a:pt x="31027" y="19367"/>
                    </a:lnTo>
                    <a:cubicBezTo>
                      <a:pt x="31042" y="19369"/>
                      <a:pt x="31057" y="19369"/>
                      <a:pt x="31071" y="19369"/>
                    </a:cubicBezTo>
                    <a:cubicBezTo>
                      <a:pt x="31337" y="19369"/>
                      <a:pt x="31584" y="19257"/>
                      <a:pt x="31754" y="19058"/>
                    </a:cubicBezTo>
                    <a:cubicBezTo>
                      <a:pt x="32397" y="18310"/>
                      <a:pt x="33856" y="15920"/>
                      <a:pt x="33644" y="9804"/>
                    </a:cubicBezTo>
                    <a:lnTo>
                      <a:pt x="33644" y="9804"/>
                    </a:lnTo>
                    <a:cubicBezTo>
                      <a:pt x="36376" y="10232"/>
                      <a:pt x="38134" y="10529"/>
                      <a:pt x="38208" y="10541"/>
                    </a:cubicBezTo>
                    <a:lnTo>
                      <a:pt x="38411" y="10575"/>
                    </a:lnTo>
                    <a:lnTo>
                      <a:pt x="38411" y="9678"/>
                    </a:lnTo>
                    <a:lnTo>
                      <a:pt x="38366" y="9628"/>
                    </a:lnTo>
                    <a:cubicBezTo>
                      <a:pt x="38297" y="9551"/>
                      <a:pt x="36626" y="7722"/>
                      <a:pt x="32979" y="5641"/>
                    </a:cubicBezTo>
                    <a:cubicBezTo>
                      <a:pt x="29621" y="3724"/>
                      <a:pt x="23891" y="1238"/>
                      <a:pt x="15659" y="283"/>
                    </a:cubicBezTo>
                    <a:cubicBezTo>
                      <a:pt x="14041" y="94"/>
                      <a:pt x="12542" y="1"/>
                      <a:pt x="11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7" name="Google Shape;5477;p74"/>
              <p:cNvSpPr/>
              <p:nvPr/>
            </p:nvSpPr>
            <p:spPr>
              <a:xfrm>
                <a:off x="4512327" y="3458161"/>
                <a:ext cx="144245" cy="20092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985" extrusionOk="0">
                    <a:moveTo>
                      <a:pt x="1" y="1"/>
                    </a:moveTo>
                    <a:lnTo>
                      <a:pt x="1" y="2658"/>
                    </a:lnTo>
                    <a:lnTo>
                      <a:pt x="145" y="2658"/>
                    </a:lnTo>
                    <a:cubicBezTo>
                      <a:pt x="318" y="2791"/>
                      <a:pt x="626" y="2984"/>
                      <a:pt x="962" y="2984"/>
                    </a:cubicBezTo>
                    <a:cubicBezTo>
                      <a:pt x="1152" y="2984"/>
                      <a:pt x="1350" y="2922"/>
                      <a:pt x="1539" y="2753"/>
                    </a:cubicBezTo>
                    <a:cubicBezTo>
                      <a:pt x="1574" y="2720"/>
                      <a:pt x="1605" y="2685"/>
                      <a:pt x="1633" y="2647"/>
                    </a:cubicBezTo>
                    <a:cubicBezTo>
                      <a:pt x="1669" y="2630"/>
                      <a:pt x="1693" y="2594"/>
                      <a:pt x="1694" y="2553"/>
                    </a:cubicBezTo>
                    <a:cubicBezTo>
                      <a:pt x="2142" y="1765"/>
                      <a:pt x="1694" y="1"/>
                      <a:pt x="1694" y="1"/>
                    </a:cubicBezTo>
                    <a:lnTo>
                      <a:pt x="1656" y="26"/>
                    </a:lnTo>
                    <a:cubicBezTo>
                      <a:pt x="1636" y="10"/>
                      <a:pt x="1612" y="1"/>
                      <a:pt x="158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8" name="Google Shape;5478;p74"/>
              <p:cNvSpPr/>
              <p:nvPr/>
            </p:nvSpPr>
            <p:spPr>
              <a:xfrm>
                <a:off x="2634214" y="3190600"/>
                <a:ext cx="1275525" cy="281356"/>
              </a:xfrm>
              <a:custGeom>
                <a:avLst/>
                <a:gdLst/>
                <a:ahLst/>
                <a:cxnLst/>
                <a:rect l="l" t="t" r="r" b="b"/>
                <a:pathLst>
                  <a:path w="18950" h="4180" extrusionOk="0">
                    <a:moveTo>
                      <a:pt x="1235" y="1"/>
                    </a:moveTo>
                    <a:cubicBezTo>
                      <a:pt x="1" y="1570"/>
                      <a:pt x="103" y="3109"/>
                      <a:pt x="103" y="3109"/>
                    </a:cubicBezTo>
                    <a:cubicBezTo>
                      <a:pt x="607" y="2982"/>
                      <a:pt x="1279" y="2899"/>
                      <a:pt x="2083" y="2855"/>
                    </a:cubicBezTo>
                    <a:lnTo>
                      <a:pt x="2083" y="1438"/>
                    </a:lnTo>
                    <a:cubicBezTo>
                      <a:pt x="2082" y="819"/>
                      <a:pt x="1739" y="281"/>
                      <a:pt x="1235" y="1"/>
                    </a:cubicBezTo>
                    <a:close/>
                    <a:moveTo>
                      <a:pt x="16376" y="72"/>
                    </a:moveTo>
                    <a:lnTo>
                      <a:pt x="16882" y="3926"/>
                    </a:lnTo>
                    <a:cubicBezTo>
                      <a:pt x="17553" y="4007"/>
                      <a:pt x="18242" y="4090"/>
                      <a:pt x="18950" y="4179"/>
                    </a:cubicBezTo>
                    <a:lnTo>
                      <a:pt x="18950" y="2705"/>
                    </a:lnTo>
                    <a:cubicBezTo>
                      <a:pt x="18950" y="1270"/>
                      <a:pt x="17804" y="104"/>
                      <a:pt x="16376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79" name="Google Shape;5479;p74"/>
            <p:cNvSpPr/>
            <p:nvPr/>
          </p:nvSpPr>
          <p:spPr>
            <a:xfrm>
              <a:off x="934607" y="2046599"/>
              <a:ext cx="316673" cy="403209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74"/>
            <p:cNvSpPr/>
            <p:nvPr/>
          </p:nvSpPr>
          <p:spPr>
            <a:xfrm>
              <a:off x="1307274" y="2252225"/>
              <a:ext cx="209161" cy="266318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74"/>
            <p:cNvSpPr/>
            <p:nvPr/>
          </p:nvSpPr>
          <p:spPr>
            <a:xfrm flipH="1">
              <a:off x="1717478" y="2127449"/>
              <a:ext cx="253134" cy="322350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2" name="Google Shape;5482;p74"/>
          <p:cNvSpPr/>
          <p:nvPr/>
        </p:nvSpPr>
        <p:spPr>
          <a:xfrm>
            <a:off x="7123887" y="1149500"/>
            <a:ext cx="1328546" cy="314853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3" name="Google Shape;5483;p74"/>
          <p:cNvSpPr/>
          <p:nvPr/>
        </p:nvSpPr>
        <p:spPr>
          <a:xfrm>
            <a:off x="1016402" y="1318688"/>
            <a:ext cx="1003712" cy="23787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5372;p74">
            <a:extLst>
              <a:ext uri="{FF2B5EF4-FFF2-40B4-BE49-F238E27FC236}">
                <a16:creationId xmlns:a16="http://schemas.microsoft.com/office/drawing/2014/main" id="{4C50A480-3FA3-8333-D132-5A47FB2FDEF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15408" y="3420867"/>
            <a:ext cx="3712292" cy="4077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bg2"/>
                </a:solidFill>
              </a:rPr>
              <a:t>Do you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914454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1" name="Google Shape;351;p42"/>
          <p:cNvGrpSpPr/>
          <p:nvPr/>
        </p:nvGrpSpPr>
        <p:grpSpPr>
          <a:xfrm>
            <a:off x="7681603" y="-387311"/>
            <a:ext cx="1692396" cy="3649861"/>
            <a:chOff x="7681603" y="-387311"/>
            <a:chExt cx="1692396" cy="3649861"/>
          </a:xfrm>
        </p:grpSpPr>
        <p:sp>
          <p:nvSpPr>
            <p:cNvPr id="352" name="Google Shape;352;p42"/>
            <p:cNvSpPr/>
            <p:nvPr/>
          </p:nvSpPr>
          <p:spPr>
            <a:xfrm rot="-5400000">
              <a:off x="6702662" y="591631"/>
              <a:ext cx="3649861" cy="1691979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2"/>
            <p:cNvSpPr/>
            <p:nvPr/>
          </p:nvSpPr>
          <p:spPr>
            <a:xfrm rot="-5400000">
              <a:off x="7073410" y="636375"/>
              <a:ext cx="3189669" cy="1411509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4" name="Google Shape;354;p42"/>
          <p:cNvSpPr/>
          <p:nvPr/>
        </p:nvSpPr>
        <p:spPr>
          <a:xfrm>
            <a:off x="527250" y="579053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42"/>
          <p:cNvSpPr txBox="1">
            <a:spLocks noGrp="1"/>
          </p:cNvSpPr>
          <p:nvPr>
            <p:ph type="title"/>
          </p:nvPr>
        </p:nvSpPr>
        <p:spPr>
          <a:xfrm>
            <a:off x="713225" y="539496"/>
            <a:ext cx="7717500" cy="576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9144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Overall Objectives</a:t>
            </a:r>
            <a:endParaRPr dirty="0"/>
          </a:p>
        </p:txBody>
      </p:sp>
      <p:sp>
        <p:nvSpPr>
          <p:cNvPr id="356" name="Google Shape;356;p42"/>
          <p:cNvSpPr/>
          <p:nvPr/>
        </p:nvSpPr>
        <p:spPr>
          <a:xfrm rot="-5400000" flipH="1">
            <a:off x="5499144" y="4156410"/>
            <a:ext cx="5401606" cy="1188543"/>
          </a:xfrm>
          <a:custGeom>
            <a:avLst/>
            <a:gdLst/>
            <a:ahLst/>
            <a:cxnLst/>
            <a:rect l="l" t="t" r="r" b="b"/>
            <a:pathLst>
              <a:path w="53074" h="11679" extrusionOk="0">
                <a:moveTo>
                  <a:pt x="4423" y="398"/>
                </a:moveTo>
                <a:cubicBezTo>
                  <a:pt x="4545" y="398"/>
                  <a:pt x="4645" y="497"/>
                  <a:pt x="4645" y="618"/>
                </a:cubicBezTo>
                <a:lnTo>
                  <a:pt x="4645" y="1647"/>
                </a:lnTo>
                <a:cubicBezTo>
                  <a:pt x="4645" y="1770"/>
                  <a:pt x="4545" y="1869"/>
                  <a:pt x="4423" y="1869"/>
                </a:cubicBezTo>
                <a:cubicBezTo>
                  <a:pt x="4300" y="1869"/>
                  <a:pt x="4200" y="1770"/>
                  <a:pt x="4200" y="1647"/>
                </a:cubicBezTo>
                <a:lnTo>
                  <a:pt x="4200" y="618"/>
                </a:lnTo>
                <a:cubicBezTo>
                  <a:pt x="4200" y="497"/>
                  <a:pt x="4300" y="398"/>
                  <a:pt x="4423" y="398"/>
                </a:cubicBezTo>
                <a:close/>
                <a:moveTo>
                  <a:pt x="1463" y="446"/>
                </a:moveTo>
                <a:cubicBezTo>
                  <a:pt x="1585" y="446"/>
                  <a:pt x="1684" y="546"/>
                  <a:pt x="1684" y="668"/>
                </a:cubicBezTo>
                <a:lnTo>
                  <a:pt x="1684" y="1697"/>
                </a:lnTo>
                <a:cubicBezTo>
                  <a:pt x="1684" y="1820"/>
                  <a:pt x="1585" y="1919"/>
                  <a:pt x="1463" y="1919"/>
                </a:cubicBezTo>
                <a:cubicBezTo>
                  <a:pt x="1339" y="1919"/>
                  <a:pt x="1240" y="1820"/>
                  <a:pt x="1240" y="1697"/>
                </a:cubicBezTo>
                <a:lnTo>
                  <a:pt x="1240" y="668"/>
                </a:lnTo>
                <a:cubicBezTo>
                  <a:pt x="1240" y="546"/>
                  <a:pt x="1339" y="446"/>
                  <a:pt x="1463" y="446"/>
                </a:cubicBezTo>
                <a:close/>
                <a:moveTo>
                  <a:pt x="4249" y="1"/>
                </a:moveTo>
                <a:cubicBezTo>
                  <a:pt x="3923" y="1"/>
                  <a:pt x="3658" y="265"/>
                  <a:pt x="3658" y="591"/>
                </a:cubicBezTo>
                <a:lnTo>
                  <a:pt x="3658" y="3202"/>
                </a:lnTo>
                <a:lnTo>
                  <a:pt x="1981" y="3202"/>
                </a:lnTo>
                <a:lnTo>
                  <a:pt x="1981" y="673"/>
                </a:lnTo>
                <a:cubicBezTo>
                  <a:pt x="1981" y="510"/>
                  <a:pt x="1914" y="364"/>
                  <a:pt x="1808" y="257"/>
                </a:cubicBezTo>
                <a:cubicBezTo>
                  <a:pt x="1701" y="149"/>
                  <a:pt x="1552" y="81"/>
                  <a:pt x="1390" y="81"/>
                </a:cubicBezTo>
                <a:cubicBezTo>
                  <a:pt x="1065" y="81"/>
                  <a:pt x="799" y="348"/>
                  <a:pt x="799" y="672"/>
                </a:cubicBezTo>
                <a:lnTo>
                  <a:pt x="799" y="3202"/>
                </a:lnTo>
                <a:lnTo>
                  <a:pt x="734" y="3202"/>
                </a:lnTo>
                <a:cubicBezTo>
                  <a:pt x="330" y="3202"/>
                  <a:pt x="0" y="3533"/>
                  <a:pt x="0" y="3939"/>
                </a:cubicBezTo>
                <a:lnTo>
                  <a:pt x="0" y="7273"/>
                </a:lnTo>
                <a:cubicBezTo>
                  <a:pt x="0" y="7677"/>
                  <a:pt x="330" y="8008"/>
                  <a:pt x="734" y="8008"/>
                </a:cubicBezTo>
                <a:lnTo>
                  <a:pt x="1369" y="8008"/>
                </a:lnTo>
                <a:lnTo>
                  <a:pt x="1369" y="8946"/>
                </a:lnTo>
                <a:lnTo>
                  <a:pt x="2522" y="8946"/>
                </a:lnTo>
                <a:lnTo>
                  <a:pt x="2522" y="9290"/>
                </a:lnTo>
                <a:cubicBezTo>
                  <a:pt x="2522" y="10607"/>
                  <a:pt x="3593" y="11679"/>
                  <a:pt x="4911" y="11679"/>
                </a:cubicBezTo>
                <a:lnTo>
                  <a:pt x="50099" y="11679"/>
                </a:lnTo>
                <a:cubicBezTo>
                  <a:pt x="51739" y="11679"/>
                  <a:pt x="53073" y="10344"/>
                  <a:pt x="53073" y="8705"/>
                </a:cubicBezTo>
                <a:lnTo>
                  <a:pt x="53073" y="3031"/>
                </a:lnTo>
                <a:lnTo>
                  <a:pt x="52282" y="3031"/>
                </a:lnTo>
                <a:lnTo>
                  <a:pt x="52282" y="8705"/>
                </a:lnTo>
                <a:cubicBezTo>
                  <a:pt x="52282" y="9908"/>
                  <a:pt x="51302" y="10887"/>
                  <a:pt x="50099" y="10887"/>
                </a:cubicBezTo>
                <a:lnTo>
                  <a:pt x="4911" y="10887"/>
                </a:lnTo>
                <a:cubicBezTo>
                  <a:pt x="4030" y="10887"/>
                  <a:pt x="3313" y="10171"/>
                  <a:pt x="3313" y="9290"/>
                </a:cubicBezTo>
                <a:lnTo>
                  <a:pt x="3313" y="8948"/>
                </a:lnTo>
                <a:lnTo>
                  <a:pt x="4463" y="8948"/>
                </a:lnTo>
                <a:lnTo>
                  <a:pt x="4463" y="8009"/>
                </a:lnTo>
                <a:lnTo>
                  <a:pt x="4864" y="8009"/>
                </a:lnTo>
                <a:cubicBezTo>
                  <a:pt x="5270" y="8009"/>
                  <a:pt x="5600" y="7677"/>
                  <a:pt x="5600" y="7273"/>
                </a:cubicBezTo>
                <a:lnTo>
                  <a:pt x="5600" y="3939"/>
                </a:lnTo>
                <a:cubicBezTo>
                  <a:pt x="5600" y="3533"/>
                  <a:pt x="5270" y="3202"/>
                  <a:pt x="4864" y="3202"/>
                </a:cubicBezTo>
                <a:lnTo>
                  <a:pt x="4840" y="3202"/>
                </a:lnTo>
                <a:lnTo>
                  <a:pt x="4840" y="591"/>
                </a:lnTo>
                <a:cubicBezTo>
                  <a:pt x="4840" y="428"/>
                  <a:pt x="4774" y="281"/>
                  <a:pt x="4666" y="173"/>
                </a:cubicBezTo>
                <a:cubicBezTo>
                  <a:pt x="4560" y="66"/>
                  <a:pt x="4412" y="1"/>
                  <a:pt x="424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2"/>
          <p:cNvSpPr/>
          <p:nvPr/>
        </p:nvSpPr>
        <p:spPr>
          <a:xfrm flipH="1">
            <a:off x="6960134" y="67999"/>
            <a:ext cx="1543191" cy="36569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42"/>
          <p:cNvSpPr/>
          <p:nvPr/>
        </p:nvSpPr>
        <p:spPr>
          <a:xfrm flipH="1">
            <a:off x="2509366" y="1422895"/>
            <a:ext cx="1188534" cy="281712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42"/>
          <p:cNvSpPr txBox="1">
            <a:spLocks noGrp="1"/>
          </p:cNvSpPr>
          <p:nvPr>
            <p:ph type="title" idx="2"/>
          </p:nvPr>
        </p:nvSpPr>
        <p:spPr>
          <a:xfrm>
            <a:off x="713430" y="1565731"/>
            <a:ext cx="2523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60" name="Google Shape;360;p42"/>
          <p:cNvSpPr txBox="1">
            <a:spLocks noGrp="1"/>
          </p:cNvSpPr>
          <p:nvPr>
            <p:ph type="subTitle" idx="1"/>
          </p:nvPr>
        </p:nvSpPr>
        <p:spPr>
          <a:xfrm>
            <a:off x="713430" y="1940638"/>
            <a:ext cx="252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</a:t>
            </a:r>
            <a:endParaRPr dirty="0"/>
          </a:p>
        </p:txBody>
      </p:sp>
      <p:sp>
        <p:nvSpPr>
          <p:cNvPr id="361" name="Google Shape;361;p42"/>
          <p:cNvSpPr txBox="1">
            <a:spLocks noGrp="1"/>
          </p:cNvSpPr>
          <p:nvPr>
            <p:ph type="subTitle" idx="3"/>
          </p:nvPr>
        </p:nvSpPr>
        <p:spPr>
          <a:xfrm>
            <a:off x="713430" y="2251704"/>
            <a:ext cx="25257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factors drive fuel economy and annual fuel costs?</a:t>
            </a:r>
            <a:endParaRPr dirty="0"/>
          </a:p>
        </p:txBody>
      </p:sp>
      <p:sp>
        <p:nvSpPr>
          <p:cNvPr id="362" name="Google Shape;362;p42"/>
          <p:cNvSpPr txBox="1">
            <a:spLocks noGrp="1"/>
          </p:cNvSpPr>
          <p:nvPr>
            <p:ph type="title" idx="4"/>
          </p:nvPr>
        </p:nvSpPr>
        <p:spPr>
          <a:xfrm>
            <a:off x="4185104" y="1565738"/>
            <a:ext cx="251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63" name="Google Shape;363;p42"/>
          <p:cNvSpPr txBox="1">
            <a:spLocks noGrp="1"/>
          </p:cNvSpPr>
          <p:nvPr>
            <p:ph type="subTitle" idx="5"/>
          </p:nvPr>
        </p:nvSpPr>
        <p:spPr>
          <a:xfrm>
            <a:off x="4185304" y="1940643"/>
            <a:ext cx="25179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</a:t>
            </a:r>
            <a:endParaRPr dirty="0"/>
          </a:p>
        </p:txBody>
      </p:sp>
      <p:sp>
        <p:nvSpPr>
          <p:cNvPr id="364" name="Google Shape;364;p42"/>
          <p:cNvSpPr txBox="1">
            <a:spLocks noGrp="1"/>
          </p:cNvSpPr>
          <p:nvPr>
            <p:ph type="subTitle" idx="6"/>
          </p:nvPr>
        </p:nvSpPr>
        <p:spPr>
          <a:xfrm>
            <a:off x="4185304" y="2251709"/>
            <a:ext cx="25179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Evaluate the overall analyzed data</a:t>
            </a:r>
            <a:endParaRPr dirty="0"/>
          </a:p>
        </p:txBody>
      </p:sp>
      <p:sp>
        <p:nvSpPr>
          <p:cNvPr id="365" name="Google Shape;365;p42"/>
          <p:cNvSpPr txBox="1">
            <a:spLocks noGrp="1"/>
          </p:cNvSpPr>
          <p:nvPr>
            <p:ph type="title" idx="7"/>
          </p:nvPr>
        </p:nvSpPr>
        <p:spPr>
          <a:xfrm>
            <a:off x="2449267" y="3134697"/>
            <a:ext cx="25230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6" name="Google Shape;366;p42"/>
          <p:cNvSpPr txBox="1">
            <a:spLocks noGrp="1"/>
          </p:cNvSpPr>
          <p:nvPr>
            <p:ph type="subTitle" idx="8"/>
          </p:nvPr>
        </p:nvSpPr>
        <p:spPr>
          <a:xfrm>
            <a:off x="2449367" y="3509604"/>
            <a:ext cx="25257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Hypotheses</a:t>
            </a:r>
            <a:endParaRPr dirty="0"/>
          </a:p>
        </p:txBody>
      </p:sp>
      <p:sp>
        <p:nvSpPr>
          <p:cNvPr id="367" name="Google Shape;367;p42"/>
          <p:cNvSpPr txBox="1">
            <a:spLocks noGrp="1"/>
          </p:cNvSpPr>
          <p:nvPr>
            <p:ph type="subTitle" idx="9"/>
          </p:nvPr>
        </p:nvSpPr>
        <p:spPr>
          <a:xfrm>
            <a:off x="2449367" y="3820670"/>
            <a:ext cx="25257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Hypotheses tests &amp; overviews</a:t>
            </a:r>
            <a:endParaRPr dirty="0"/>
          </a:p>
        </p:txBody>
      </p:sp>
      <p:sp>
        <p:nvSpPr>
          <p:cNvPr id="368" name="Google Shape;368;p42"/>
          <p:cNvSpPr txBox="1">
            <a:spLocks noGrp="1"/>
          </p:cNvSpPr>
          <p:nvPr>
            <p:ph type="title" idx="13"/>
          </p:nvPr>
        </p:nvSpPr>
        <p:spPr>
          <a:xfrm>
            <a:off x="5667433" y="3134697"/>
            <a:ext cx="2515500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69" name="Google Shape;369;p42"/>
          <p:cNvSpPr txBox="1">
            <a:spLocks noGrp="1"/>
          </p:cNvSpPr>
          <p:nvPr>
            <p:ph type="subTitle" idx="14"/>
          </p:nvPr>
        </p:nvSpPr>
        <p:spPr>
          <a:xfrm>
            <a:off x="5667433" y="3509602"/>
            <a:ext cx="2880778" cy="36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370" name="Google Shape;370;p42"/>
          <p:cNvSpPr txBox="1">
            <a:spLocks noGrp="1"/>
          </p:cNvSpPr>
          <p:nvPr>
            <p:ph type="subTitle" idx="15"/>
          </p:nvPr>
        </p:nvSpPr>
        <p:spPr>
          <a:xfrm>
            <a:off x="5667433" y="3820667"/>
            <a:ext cx="2695276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Provide recommended actions based on the analysis</a:t>
            </a:r>
            <a:endParaRPr dirty="0"/>
          </a:p>
        </p:txBody>
      </p:sp>
      <p:grpSp>
        <p:nvGrpSpPr>
          <p:cNvPr id="371" name="Google Shape;371;p42"/>
          <p:cNvGrpSpPr/>
          <p:nvPr/>
        </p:nvGrpSpPr>
        <p:grpSpPr>
          <a:xfrm>
            <a:off x="-2101788" y="2212706"/>
            <a:ext cx="4412853" cy="2851385"/>
            <a:chOff x="-2101788" y="2212706"/>
            <a:chExt cx="4412853" cy="2851385"/>
          </a:xfrm>
        </p:grpSpPr>
        <p:grpSp>
          <p:nvGrpSpPr>
            <p:cNvPr id="372" name="Google Shape;372;p42"/>
            <p:cNvGrpSpPr/>
            <p:nvPr/>
          </p:nvGrpSpPr>
          <p:grpSpPr>
            <a:xfrm>
              <a:off x="-2101788" y="2212706"/>
              <a:ext cx="4412853" cy="2851385"/>
              <a:chOff x="-2101788" y="2212706"/>
              <a:chExt cx="4412853" cy="2851385"/>
            </a:xfrm>
          </p:grpSpPr>
          <p:grpSp>
            <p:nvGrpSpPr>
              <p:cNvPr id="373" name="Google Shape;373;p42"/>
              <p:cNvGrpSpPr/>
              <p:nvPr/>
            </p:nvGrpSpPr>
            <p:grpSpPr>
              <a:xfrm rot="10800000" flipH="1">
                <a:off x="-2101788" y="2212706"/>
                <a:ext cx="4249021" cy="2292344"/>
                <a:chOff x="-531511" y="9"/>
                <a:chExt cx="3416435" cy="1594341"/>
              </a:xfrm>
            </p:grpSpPr>
            <p:sp>
              <p:nvSpPr>
                <p:cNvPr id="374" name="Google Shape;374;p42"/>
                <p:cNvSpPr/>
                <p:nvPr/>
              </p:nvSpPr>
              <p:spPr>
                <a:xfrm rot="10800000">
                  <a:off x="-531511" y="536"/>
                  <a:ext cx="3416435" cy="15938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081" h="40314" extrusionOk="0">
                      <a:moveTo>
                        <a:pt x="52634" y="0"/>
                      </a:moveTo>
                      <a:cubicBezTo>
                        <a:pt x="52308" y="0"/>
                        <a:pt x="51980" y="13"/>
                        <a:pt x="51651" y="40"/>
                      </a:cubicBezTo>
                      <a:cubicBezTo>
                        <a:pt x="47192" y="409"/>
                        <a:pt x="43414" y="3356"/>
                        <a:pt x="40047" y="6305"/>
                      </a:cubicBezTo>
                      <a:cubicBezTo>
                        <a:pt x="36680" y="9252"/>
                        <a:pt x="33221" y="12438"/>
                        <a:pt x="28869" y="13475"/>
                      </a:cubicBezTo>
                      <a:cubicBezTo>
                        <a:pt x="25617" y="14250"/>
                        <a:pt x="22193" y="13734"/>
                        <a:pt x="18884" y="14199"/>
                      </a:cubicBezTo>
                      <a:cubicBezTo>
                        <a:pt x="13402" y="14969"/>
                        <a:pt x="0" y="24616"/>
                        <a:pt x="6085" y="40112"/>
                      </a:cubicBezTo>
                      <a:lnTo>
                        <a:pt x="81132" y="40282"/>
                      </a:lnTo>
                      <a:cubicBezTo>
                        <a:pt x="81361" y="40303"/>
                        <a:pt x="81583" y="40314"/>
                        <a:pt x="81800" y="40314"/>
                      </a:cubicBezTo>
                      <a:cubicBezTo>
                        <a:pt x="92080" y="40314"/>
                        <a:pt x="89563" y="16777"/>
                        <a:pt x="87839" y="12668"/>
                      </a:cubicBezTo>
                      <a:cubicBezTo>
                        <a:pt x="86081" y="8473"/>
                        <a:pt x="82744" y="4685"/>
                        <a:pt x="78338" y="3554"/>
                      </a:cubicBezTo>
                      <a:cubicBezTo>
                        <a:pt x="77072" y="3230"/>
                        <a:pt x="75782" y="3133"/>
                        <a:pt x="74479" y="3133"/>
                      </a:cubicBezTo>
                      <a:cubicBezTo>
                        <a:pt x="72576" y="3133"/>
                        <a:pt x="70646" y="3339"/>
                        <a:pt x="68733" y="3339"/>
                      </a:cubicBezTo>
                      <a:cubicBezTo>
                        <a:pt x="68051" y="3339"/>
                        <a:pt x="67371" y="3313"/>
                        <a:pt x="66695" y="3242"/>
                      </a:cubicBezTo>
                      <a:cubicBezTo>
                        <a:pt x="61897" y="2739"/>
                        <a:pt x="57402" y="0"/>
                        <a:pt x="52634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" name="Google Shape;375;p42"/>
                <p:cNvSpPr/>
                <p:nvPr/>
              </p:nvSpPr>
              <p:spPr>
                <a:xfrm rot="10800000">
                  <a:off x="-405516" y="9"/>
                  <a:ext cx="2985675" cy="1329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71" h="32195" extrusionOk="0">
                      <a:moveTo>
                        <a:pt x="47487" y="1"/>
                      </a:moveTo>
                      <a:cubicBezTo>
                        <a:pt x="43320" y="1"/>
                        <a:pt x="39414" y="2827"/>
                        <a:pt x="36193" y="5678"/>
                      </a:cubicBezTo>
                      <a:cubicBezTo>
                        <a:pt x="32550" y="8904"/>
                        <a:pt x="28659" y="12549"/>
                        <a:pt x="23801" y="12820"/>
                      </a:cubicBezTo>
                      <a:cubicBezTo>
                        <a:pt x="23603" y="12831"/>
                        <a:pt x="23405" y="12837"/>
                        <a:pt x="23208" y="12837"/>
                      </a:cubicBezTo>
                      <a:cubicBezTo>
                        <a:pt x="20202" y="12837"/>
                        <a:pt x="17266" y="11633"/>
                        <a:pt x="14247" y="11611"/>
                      </a:cubicBezTo>
                      <a:cubicBezTo>
                        <a:pt x="14221" y="11610"/>
                        <a:pt x="14196" y="11610"/>
                        <a:pt x="14170" y="11610"/>
                      </a:cubicBezTo>
                      <a:cubicBezTo>
                        <a:pt x="9546" y="11610"/>
                        <a:pt x="5189" y="14522"/>
                        <a:pt x="2843" y="18510"/>
                      </a:cubicBezTo>
                      <a:cubicBezTo>
                        <a:pt x="483" y="22521"/>
                        <a:pt x="1" y="27451"/>
                        <a:pt x="847" y="32025"/>
                      </a:cubicBezTo>
                      <a:lnTo>
                        <a:pt x="75894" y="32195"/>
                      </a:lnTo>
                      <a:cubicBezTo>
                        <a:pt x="80471" y="29741"/>
                        <a:pt x="79104" y="20847"/>
                        <a:pt x="78484" y="15147"/>
                      </a:cubicBezTo>
                      <a:cubicBezTo>
                        <a:pt x="77863" y="9446"/>
                        <a:pt x="74407" y="3185"/>
                        <a:pt x="68697" y="2665"/>
                      </a:cubicBezTo>
                      <a:cubicBezTo>
                        <a:pt x="68430" y="2640"/>
                        <a:pt x="68164" y="2629"/>
                        <a:pt x="67898" y="2629"/>
                      </a:cubicBezTo>
                      <a:cubicBezTo>
                        <a:pt x="65148" y="2629"/>
                        <a:pt x="62428" y="3814"/>
                        <a:pt x="59686" y="3814"/>
                      </a:cubicBezTo>
                      <a:cubicBezTo>
                        <a:pt x="59345" y="3814"/>
                        <a:pt x="59004" y="3796"/>
                        <a:pt x="58663" y="3754"/>
                      </a:cubicBezTo>
                      <a:cubicBezTo>
                        <a:pt x="55277" y="3347"/>
                        <a:pt x="52491" y="781"/>
                        <a:pt x="49140" y="153"/>
                      </a:cubicBezTo>
                      <a:cubicBezTo>
                        <a:pt x="48585" y="49"/>
                        <a:pt x="48034" y="1"/>
                        <a:pt x="4748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6" name="Google Shape;376;p42"/>
              <p:cNvGrpSpPr/>
              <p:nvPr/>
            </p:nvGrpSpPr>
            <p:grpSpPr>
              <a:xfrm>
                <a:off x="-1901430" y="3572144"/>
                <a:ext cx="4212495" cy="1491948"/>
                <a:chOff x="1347900" y="3043825"/>
                <a:chExt cx="5037664" cy="1784200"/>
              </a:xfrm>
            </p:grpSpPr>
            <p:sp>
              <p:nvSpPr>
                <p:cNvPr id="377" name="Google Shape;377;p42"/>
                <p:cNvSpPr/>
                <p:nvPr/>
              </p:nvSpPr>
              <p:spPr>
                <a:xfrm>
                  <a:off x="1787574" y="3911027"/>
                  <a:ext cx="4225116" cy="625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44" h="9316" extrusionOk="0">
                      <a:moveTo>
                        <a:pt x="1" y="0"/>
                      </a:moveTo>
                      <a:lnTo>
                        <a:pt x="1" y="9315"/>
                      </a:lnTo>
                      <a:lnTo>
                        <a:pt x="62944" y="9315"/>
                      </a:lnTo>
                      <a:lnTo>
                        <a:pt x="6294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" name="Google Shape;378;p42"/>
                <p:cNvSpPr/>
                <p:nvPr/>
              </p:nvSpPr>
              <p:spPr>
                <a:xfrm>
                  <a:off x="1347900" y="3043825"/>
                  <a:ext cx="5037664" cy="156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49" h="23365" extrusionOk="0">
                      <a:moveTo>
                        <a:pt x="31963" y="0"/>
                      </a:moveTo>
                      <a:cubicBezTo>
                        <a:pt x="20128" y="0"/>
                        <a:pt x="5859" y="5639"/>
                        <a:pt x="5711" y="5934"/>
                      </a:cubicBezTo>
                      <a:cubicBezTo>
                        <a:pt x="5662" y="6033"/>
                        <a:pt x="5439" y="6066"/>
                        <a:pt x="5164" y="6066"/>
                      </a:cubicBezTo>
                      <a:cubicBezTo>
                        <a:pt x="4615" y="6066"/>
                        <a:pt x="3857" y="5934"/>
                        <a:pt x="3857" y="5934"/>
                      </a:cubicBezTo>
                      <a:lnTo>
                        <a:pt x="3264" y="6898"/>
                      </a:lnTo>
                      <a:lnTo>
                        <a:pt x="4153" y="7492"/>
                      </a:lnTo>
                      <a:cubicBezTo>
                        <a:pt x="1" y="10977"/>
                        <a:pt x="444" y="19284"/>
                        <a:pt x="444" y="19284"/>
                      </a:cubicBezTo>
                      <a:lnTo>
                        <a:pt x="1632" y="19656"/>
                      </a:lnTo>
                      <a:cubicBezTo>
                        <a:pt x="2067" y="22267"/>
                        <a:pt x="4335" y="22721"/>
                        <a:pt x="5861" y="22721"/>
                      </a:cubicBezTo>
                      <a:cubicBezTo>
                        <a:pt x="6676" y="22721"/>
                        <a:pt x="7279" y="22592"/>
                        <a:pt x="7279" y="22592"/>
                      </a:cubicBezTo>
                      <a:cubicBezTo>
                        <a:pt x="6982" y="18958"/>
                        <a:pt x="8558" y="14655"/>
                        <a:pt x="13276" y="14168"/>
                      </a:cubicBezTo>
                      <a:cubicBezTo>
                        <a:pt x="13564" y="14138"/>
                        <a:pt x="13842" y="14124"/>
                        <a:pt x="14112" y="14124"/>
                      </a:cubicBezTo>
                      <a:cubicBezTo>
                        <a:pt x="17877" y="14124"/>
                        <a:pt x="19898" y="16887"/>
                        <a:pt x="20175" y="18617"/>
                      </a:cubicBezTo>
                      <a:cubicBezTo>
                        <a:pt x="20322" y="19544"/>
                        <a:pt x="20470" y="23365"/>
                        <a:pt x="20470" y="23365"/>
                      </a:cubicBezTo>
                      <a:lnTo>
                        <a:pt x="55776" y="23365"/>
                      </a:lnTo>
                      <a:cubicBezTo>
                        <a:pt x="55776" y="23365"/>
                        <a:pt x="54442" y="14760"/>
                        <a:pt x="61488" y="14168"/>
                      </a:cubicBezTo>
                      <a:cubicBezTo>
                        <a:pt x="61788" y="14142"/>
                        <a:pt x="62076" y="14130"/>
                        <a:pt x="62351" y="14130"/>
                      </a:cubicBezTo>
                      <a:cubicBezTo>
                        <a:pt x="69699" y="14130"/>
                        <a:pt x="68608" y="22771"/>
                        <a:pt x="68608" y="22771"/>
                      </a:cubicBezTo>
                      <a:cubicBezTo>
                        <a:pt x="68947" y="22779"/>
                        <a:pt x="69277" y="22785"/>
                        <a:pt x="69597" y="22785"/>
                      </a:cubicBezTo>
                      <a:cubicBezTo>
                        <a:pt x="72217" y="22785"/>
                        <a:pt x="74140" y="22397"/>
                        <a:pt x="74468" y="19656"/>
                      </a:cubicBezTo>
                      <a:cubicBezTo>
                        <a:pt x="75049" y="14778"/>
                        <a:pt x="71798" y="12610"/>
                        <a:pt x="71798" y="12610"/>
                      </a:cubicBezTo>
                      <a:cubicBezTo>
                        <a:pt x="69276" y="9940"/>
                        <a:pt x="58373" y="8085"/>
                        <a:pt x="58373" y="8085"/>
                      </a:cubicBezTo>
                      <a:cubicBezTo>
                        <a:pt x="50066" y="2522"/>
                        <a:pt x="41462" y="3"/>
                        <a:pt x="31968" y="0"/>
                      </a:cubicBezTo>
                      <a:cubicBezTo>
                        <a:pt x="31966" y="0"/>
                        <a:pt x="31965" y="0"/>
                        <a:pt x="31963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" name="Google Shape;379;p42"/>
                <p:cNvSpPr/>
                <p:nvPr/>
              </p:nvSpPr>
              <p:spPr>
                <a:xfrm>
                  <a:off x="5139971" y="4073741"/>
                  <a:ext cx="753881" cy="754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1" h="11237" extrusionOk="0">
                      <a:moveTo>
                        <a:pt x="5619" y="1880"/>
                      </a:moveTo>
                      <a:cubicBezTo>
                        <a:pt x="7680" y="1880"/>
                        <a:pt x="9357" y="3551"/>
                        <a:pt x="9357" y="5618"/>
                      </a:cubicBezTo>
                      <a:cubicBezTo>
                        <a:pt x="9357" y="7686"/>
                        <a:pt x="7680" y="9362"/>
                        <a:pt x="5619" y="9362"/>
                      </a:cubicBezTo>
                      <a:cubicBezTo>
                        <a:pt x="3551" y="9362"/>
                        <a:pt x="1875" y="7686"/>
                        <a:pt x="1875" y="5618"/>
                      </a:cubicBezTo>
                      <a:cubicBezTo>
                        <a:pt x="1875" y="3551"/>
                        <a:pt x="3551" y="1880"/>
                        <a:pt x="5619" y="1880"/>
                      </a:cubicBezTo>
                      <a:close/>
                      <a:moveTo>
                        <a:pt x="5619" y="1"/>
                      </a:moveTo>
                      <a:cubicBezTo>
                        <a:pt x="2512" y="1"/>
                        <a:pt x="1" y="2518"/>
                        <a:pt x="1" y="5618"/>
                      </a:cubicBezTo>
                      <a:cubicBezTo>
                        <a:pt x="1" y="8719"/>
                        <a:pt x="2512" y="11236"/>
                        <a:pt x="5619" y="11236"/>
                      </a:cubicBezTo>
                      <a:cubicBezTo>
                        <a:pt x="8719" y="11236"/>
                        <a:pt x="11231" y="8719"/>
                        <a:pt x="11231" y="5618"/>
                      </a:cubicBezTo>
                      <a:cubicBezTo>
                        <a:pt x="11231" y="2518"/>
                        <a:pt x="8719" y="1"/>
                        <a:pt x="561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" name="Google Shape;380;p42"/>
                <p:cNvSpPr/>
                <p:nvPr/>
              </p:nvSpPr>
              <p:spPr>
                <a:xfrm>
                  <a:off x="5265832" y="4199938"/>
                  <a:ext cx="502229" cy="50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2" h="7475" extrusionOk="0">
                      <a:moveTo>
                        <a:pt x="3744" y="0"/>
                      </a:moveTo>
                      <a:cubicBezTo>
                        <a:pt x="1674" y="0"/>
                        <a:pt x="0" y="1674"/>
                        <a:pt x="0" y="3738"/>
                      </a:cubicBezTo>
                      <a:cubicBezTo>
                        <a:pt x="0" y="5803"/>
                        <a:pt x="1674" y="7475"/>
                        <a:pt x="3744" y="7475"/>
                      </a:cubicBezTo>
                      <a:cubicBezTo>
                        <a:pt x="5809" y="7475"/>
                        <a:pt x="7482" y="5803"/>
                        <a:pt x="7482" y="3738"/>
                      </a:cubicBezTo>
                      <a:cubicBezTo>
                        <a:pt x="7482" y="1674"/>
                        <a:pt x="5809" y="0"/>
                        <a:pt x="374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" name="Google Shape;381;p42"/>
                <p:cNvSpPr/>
                <p:nvPr/>
              </p:nvSpPr>
              <p:spPr>
                <a:xfrm>
                  <a:off x="2216844" y="3173110"/>
                  <a:ext cx="2869862" cy="586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54" h="8739" extrusionOk="0">
                      <a:moveTo>
                        <a:pt x="19081" y="1"/>
                      </a:moveTo>
                      <a:cubicBezTo>
                        <a:pt x="9722" y="1"/>
                        <a:pt x="0" y="4585"/>
                        <a:pt x="0" y="4585"/>
                      </a:cubicBezTo>
                      <a:cubicBezTo>
                        <a:pt x="0" y="4585"/>
                        <a:pt x="2930" y="7145"/>
                        <a:pt x="4202" y="7145"/>
                      </a:cubicBezTo>
                      <a:cubicBezTo>
                        <a:pt x="5314" y="7145"/>
                        <a:pt x="31064" y="8739"/>
                        <a:pt x="38526" y="8739"/>
                      </a:cubicBezTo>
                      <a:cubicBezTo>
                        <a:pt x="39600" y="8739"/>
                        <a:pt x="40295" y="8706"/>
                        <a:pt x="40483" y="8630"/>
                      </a:cubicBezTo>
                      <a:cubicBezTo>
                        <a:pt x="41976" y="8029"/>
                        <a:pt x="42753" y="7536"/>
                        <a:pt x="42753" y="7536"/>
                      </a:cubicBezTo>
                      <a:cubicBezTo>
                        <a:pt x="42753" y="7536"/>
                        <a:pt x="29976" y="1"/>
                        <a:pt x="19081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" name="Google Shape;382;p42"/>
                <p:cNvSpPr/>
                <p:nvPr/>
              </p:nvSpPr>
              <p:spPr>
                <a:xfrm>
                  <a:off x="1457382" y="4363256"/>
                  <a:ext cx="390600" cy="208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9" h="3101" extrusionOk="0">
                      <a:moveTo>
                        <a:pt x="1" y="0"/>
                      </a:moveTo>
                      <a:cubicBezTo>
                        <a:pt x="2" y="702"/>
                        <a:pt x="331" y="1659"/>
                        <a:pt x="1588" y="2533"/>
                      </a:cubicBezTo>
                      <a:cubicBezTo>
                        <a:pt x="2248" y="2992"/>
                        <a:pt x="3356" y="3101"/>
                        <a:pt x="4258" y="3101"/>
                      </a:cubicBezTo>
                      <a:cubicBezTo>
                        <a:pt x="5072" y="3101"/>
                        <a:pt x="5720" y="3012"/>
                        <a:pt x="5720" y="3012"/>
                      </a:cubicBezTo>
                      <a:lnTo>
                        <a:pt x="5819" y="697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" name="Google Shape;383;p42"/>
                <p:cNvSpPr/>
                <p:nvPr/>
              </p:nvSpPr>
              <p:spPr>
                <a:xfrm>
                  <a:off x="5438883" y="4373593"/>
                  <a:ext cx="156200" cy="15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7" h="2327" extrusionOk="0">
                      <a:moveTo>
                        <a:pt x="1163" y="0"/>
                      </a:moveTo>
                      <a:cubicBezTo>
                        <a:pt x="520" y="0"/>
                        <a:pt x="0" y="522"/>
                        <a:pt x="0" y="1163"/>
                      </a:cubicBezTo>
                      <a:cubicBezTo>
                        <a:pt x="0" y="1806"/>
                        <a:pt x="520" y="2327"/>
                        <a:pt x="1163" y="2327"/>
                      </a:cubicBezTo>
                      <a:cubicBezTo>
                        <a:pt x="1805" y="2327"/>
                        <a:pt x="2327" y="1806"/>
                        <a:pt x="2327" y="1163"/>
                      </a:cubicBezTo>
                      <a:cubicBezTo>
                        <a:pt x="2327" y="522"/>
                        <a:pt x="1805" y="0"/>
                        <a:pt x="116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" name="Google Shape;384;p42"/>
                <p:cNvSpPr/>
                <p:nvPr/>
              </p:nvSpPr>
              <p:spPr>
                <a:xfrm>
                  <a:off x="1927599" y="4073741"/>
                  <a:ext cx="753881" cy="7542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31" h="11237" extrusionOk="0">
                      <a:moveTo>
                        <a:pt x="5618" y="1880"/>
                      </a:moveTo>
                      <a:cubicBezTo>
                        <a:pt x="7680" y="1880"/>
                        <a:pt x="9357" y="3551"/>
                        <a:pt x="9357" y="5618"/>
                      </a:cubicBezTo>
                      <a:cubicBezTo>
                        <a:pt x="9357" y="7686"/>
                        <a:pt x="7680" y="9362"/>
                        <a:pt x="5618" y="9362"/>
                      </a:cubicBezTo>
                      <a:cubicBezTo>
                        <a:pt x="3552" y="9362"/>
                        <a:pt x="1875" y="7686"/>
                        <a:pt x="1875" y="5618"/>
                      </a:cubicBezTo>
                      <a:cubicBezTo>
                        <a:pt x="1875" y="3551"/>
                        <a:pt x="3552" y="1880"/>
                        <a:pt x="5618" y="1880"/>
                      </a:cubicBezTo>
                      <a:close/>
                      <a:moveTo>
                        <a:pt x="5618" y="1"/>
                      </a:moveTo>
                      <a:cubicBezTo>
                        <a:pt x="2513" y="1"/>
                        <a:pt x="1" y="2518"/>
                        <a:pt x="1" y="5618"/>
                      </a:cubicBezTo>
                      <a:cubicBezTo>
                        <a:pt x="1" y="8719"/>
                        <a:pt x="2513" y="11236"/>
                        <a:pt x="5618" y="11236"/>
                      </a:cubicBezTo>
                      <a:cubicBezTo>
                        <a:pt x="8719" y="11236"/>
                        <a:pt x="11231" y="8719"/>
                        <a:pt x="11231" y="5618"/>
                      </a:cubicBezTo>
                      <a:cubicBezTo>
                        <a:pt x="11231" y="2518"/>
                        <a:pt x="8719" y="1"/>
                        <a:pt x="561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" name="Google Shape;385;p42"/>
                <p:cNvSpPr/>
                <p:nvPr/>
              </p:nvSpPr>
              <p:spPr>
                <a:xfrm>
                  <a:off x="2053459" y="4199938"/>
                  <a:ext cx="502229" cy="50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2" h="7475" extrusionOk="0">
                      <a:moveTo>
                        <a:pt x="3744" y="0"/>
                      </a:moveTo>
                      <a:cubicBezTo>
                        <a:pt x="1674" y="0"/>
                        <a:pt x="0" y="1674"/>
                        <a:pt x="0" y="3738"/>
                      </a:cubicBezTo>
                      <a:cubicBezTo>
                        <a:pt x="0" y="5803"/>
                        <a:pt x="1674" y="7475"/>
                        <a:pt x="3744" y="7475"/>
                      </a:cubicBezTo>
                      <a:cubicBezTo>
                        <a:pt x="5808" y="7475"/>
                        <a:pt x="7482" y="5803"/>
                        <a:pt x="7482" y="3738"/>
                      </a:cubicBezTo>
                      <a:cubicBezTo>
                        <a:pt x="7482" y="1674"/>
                        <a:pt x="5808" y="0"/>
                        <a:pt x="374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" name="Google Shape;386;p42"/>
                <p:cNvSpPr/>
                <p:nvPr/>
              </p:nvSpPr>
              <p:spPr>
                <a:xfrm>
                  <a:off x="3023092" y="3173647"/>
                  <a:ext cx="1434260" cy="5685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7" h="8470" extrusionOk="0">
                      <a:moveTo>
                        <a:pt x="7631" y="0"/>
                      </a:moveTo>
                      <a:lnTo>
                        <a:pt x="4619" y="92"/>
                      </a:lnTo>
                      <a:lnTo>
                        <a:pt x="1" y="7602"/>
                      </a:lnTo>
                      <a:lnTo>
                        <a:pt x="2939" y="7722"/>
                      </a:lnTo>
                      <a:lnTo>
                        <a:pt x="7631" y="0"/>
                      </a:lnTo>
                      <a:close/>
                      <a:moveTo>
                        <a:pt x="8667" y="45"/>
                      </a:moveTo>
                      <a:lnTo>
                        <a:pt x="4346" y="7722"/>
                      </a:lnTo>
                      <a:lnTo>
                        <a:pt x="5323" y="7845"/>
                      </a:lnTo>
                      <a:lnTo>
                        <a:pt x="9854" y="153"/>
                      </a:lnTo>
                      <a:lnTo>
                        <a:pt x="8667" y="45"/>
                      </a:lnTo>
                      <a:close/>
                      <a:moveTo>
                        <a:pt x="18583" y="2106"/>
                      </a:moveTo>
                      <a:cubicBezTo>
                        <a:pt x="18570" y="2106"/>
                        <a:pt x="18558" y="2107"/>
                        <a:pt x="18546" y="2107"/>
                      </a:cubicBezTo>
                      <a:lnTo>
                        <a:pt x="14796" y="8328"/>
                      </a:lnTo>
                      <a:lnTo>
                        <a:pt x="17873" y="8469"/>
                      </a:lnTo>
                      <a:lnTo>
                        <a:pt x="21367" y="3114"/>
                      </a:lnTo>
                      <a:cubicBezTo>
                        <a:pt x="21367" y="3114"/>
                        <a:pt x="19295" y="2106"/>
                        <a:pt x="18583" y="2106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" name="Google Shape;387;p42"/>
                <p:cNvSpPr/>
                <p:nvPr/>
              </p:nvSpPr>
              <p:spPr>
                <a:xfrm>
                  <a:off x="1356761" y="3544049"/>
                  <a:ext cx="4901669" cy="5311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23" h="7913" extrusionOk="0">
                      <a:moveTo>
                        <a:pt x="4297" y="1"/>
                      </a:moveTo>
                      <a:cubicBezTo>
                        <a:pt x="4211" y="1"/>
                        <a:pt x="4119" y="13"/>
                        <a:pt x="4021" y="40"/>
                      </a:cubicBezTo>
                      <a:cubicBezTo>
                        <a:pt x="4021" y="40"/>
                        <a:pt x="1023" y="2782"/>
                        <a:pt x="845" y="6024"/>
                      </a:cubicBezTo>
                      <a:cubicBezTo>
                        <a:pt x="845" y="6024"/>
                        <a:pt x="1224" y="6137"/>
                        <a:pt x="1721" y="6137"/>
                      </a:cubicBezTo>
                      <a:cubicBezTo>
                        <a:pt x="2366" y="6137"/>
                        <a:pt x="3208" y="5948"/>
                        <a:pt x="3681" y="5079"/>
                      </a:cubicBezTo>
                      <a:cubicBezTo>
                        <a:pt x="4516" y="3538"/>
                        <a:pt x="5440" y="1911"/>
                        <a:pt x="5440" y="1559"/>
                      </a:cubicBezTo>
                      <a:cubicBezTo>
                        <a:pt x="5440" y="1158"/>
                        <a:pt x="5134" y="1"/>
                        <a:pt x="4297" y="1"/>
                      </a:cubicBezTo>
                      <a:close/>
                      <a:moveTo>
                        <a:pt x="66461" y="3737"/>
                      </a:moveTo>
                      <a:cubicBezTo>
                        <a:pt x="66342" y="3737"/>
                        <a:pt x="66252" y="3758"/>
                        <a:pt x="66200" y="3802"/>
                      </a:cubicBezTo>
                      <a:cubicBezTo>
                        <a:pt x="64974" y="4833"/>
                        <a:pt x="72537" y="7872"/>
                        <a:pt x="72537" y="7872"/>
                      </a:cubicBezTo>
                      <a:cubicBezTo>
                        <a:pt x="73022" y="6396"/>
                        <a:pt x="67813" y="3737"/>
                        <a:pt x="66461" y="3737"/>
                      </a:cubicBezTo>
                      <a:close/>
                      <a:moveTo>
                        <a:pt x="707" y="6604"/>
                      </a:moveTo>
                      <a:cubicBezTo>
                        <a:pt x="390" y="6604"/>
                        <a:pt x="110" y="6834"/>
                        <a:pt x="58" y="7158"/>
                      </a:cubicBezTo>
                      <a:cubicBezTo>
                        <a:pt x="0" y="7517"/>
                        <a:pt x="245" y="7856"/>
                        <a:pt x="604" y="7913"/>
                      </a:cubicBezTo>
                      <a:lnTo>
                        <a:pt x="813" y="6612"/>
                      </a:lnTo>
                      <a:cubicBezTo>
                        <a:pt x="777" y="6607"/>
                        <a:pt x="742" y="6604"/>
                        <a:pt x="707" y="660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" name="Google Shape;388;p42"/>
                <p:cNvSpPr/>
                <p:nvPr/>
              </p:nvSpPr>
              <p:spPr>
                <a:xfrm>
                  <a:off x="4133263" y="3934249"/>
                  <a:ext cx="275716" cy="531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5" h="5693" extrusionOk="0">
                      <a:moveTo>
                        <a:pt x="1278" y="0"/>
                      </a:moveTo>
                      <a:lnTo>
                        <a:pt x="0" y="3253"/>
                      </a:lnTo>
                      <a:lnTo>
                        <a:pt x="1545" y="3253"/>
                      </a:lnTo>
                      <a:lnTo>
                        <a:pt x="1012" y="5692"/>
                      </a:lnTo>
                      <a:lnTo>
                        <a:pt x="2609" y="2399"/>
                      </a:lnTo>
                      <a:lnTo>
                        <a:pt x="1438" y="2399"/>
                      </a:lnTo>
                      <a:lnTo>
                        <a:pt x="2954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" name="Google Shape;389;p42"/>
                <p:cNvSpPr/>
                <p:nvPr/>
              </p:nvSpPr>
              <p:spPr>
                <a:xfrm>
                  <a:off x="2161129" y="3480816"/>
                  <a:ext cx="2973705" cy="4302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301" h="6410" extrusionOk="0">
                      <a:moveTo>
                        <a:pt x="498" y="1"/>
                      </a:moveTo>
                      <a:cubicBezTo>
                        <a:pt x="498" y="1"/>
                        <a:pt x="0" y="432"/>
                        <a:pt x="498" y="944"/>
                      </a:cubicBezTo>
                      <a:cubicBezTo>
                        <a:pt x="996" y="1454"/>
                        <a:pt x="3373" y="3228"/>
                        <a:pt x="4480" y="3337"/>
                      </a:cubicBezTo>
                      <a:cubicBezTo>
                        <a:pt x="5465" y="3433"/>
                        <a:pt x="32184" y="5263"/>
                        <a:pt x="39437" y="5263"/>
                      </a:cubicBezTo>
                      <a:cubicBezTo>
                        <a:pt x="40330" y="5263"/>
                        <a:pt x="40928" y="5235"/>
                        <a:pt x="41147" y="5173"/>
                      </a:cubicBezTo>
                      <a:cubicBezTo>
                        <a:pt x="43138" y="4606"/>
                        <a:pt x="44300" y="3601"/>
                        <a:pt x="43802" y="3026"/>
                      </a:cubicBezTo>
                      <a:lnTo>
                        <a:pt x="43582" y="2952"/>
                      </a:lnTo>
                      <a:cubicBezTo>
                        <a:pt x="43582" y="2952"/>
                        <a:pt x="42806" y="3445"/>
                        <a:pt x="41313" y="4046"/>
                      </a:cubicBezTo>
                      <a:cubicBezTo>
                        <a:pt x="41125" y="4122"/>
                        <a:pt x="40430" y="4155"/>
                        <a:pt x="39356" y="4155"/>
                      </a:cubicBezTo>
                      <a:cubicBezTo>
                        <a:pt x="31894" y="4155"/>
                        <a:pt x="6144" y="2561"/>
                        <a:pt x="5032" y="2561"/>
                      </a:cubicBezTo>
                      <a:cubicBezTo>
                        <a:pt x="3859" y="2561"/>
                        <a:pt x="1273" y="381"/>
                        <a:pt x="880" y="45"/>
                      </a:cubicBezTo>
                      <a:lnTo>
                        <a:pt x="498" y="1"/>
                      </a:lnTo>
                      <a:close/>
                      <a:moveTo>
                        <a:pt x="9835" y="5443"/>
                      </a:moveTo>
                      <a:cubicBezTo>
                        <a:pt x="9301" y="5443"/>
                        <a:pt x="8869" y="5875"/>
                        <a:pt x="8869" y="6409"/>
                      </a:cubicBezTo>
                      <a:lnTo>
                        <a:pt x="12842" y="6409"/>
                      </a:lnTo>
                      <a:cubicBezTo>
                        <a:pt x="12842" y="5875"/>
                        <a:pt x="12409" y="5443"/>
                        <a:pt x="11876" y="5443"/>
                      </a:cubicBezTo>
                      <a:close/>
                      <a:moveTo>
                        <a:pt x="25324" y="5443"/>
                      </a:moveTo>
                      <a:cubicBezTo>
                        <a:pt x="24791" y="5443"/>
                        <a:pt x="24357" y="5875"/>
                        <a:pt x="24357" y="6409"/>
                      </a:cubicBezTo>
                      <a:lnTo>
                        <a:pt x="28332" y="6409"/>
                      </a:lnTo>
                      <a:cubicBezTo>
                        <a:pt x="28332" y="5875"/>
                        <a:pt x="27900" y="5443"/>
                        <a:pt x="27365" y="5443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" name="Google Shape;390;p42"/>
                <p:cNvSpPr/>
                <p:nvPr/>
              </p:nvSpPr>
              <p:spPr>
                <a:xfrm>
                  <a:off x="2559118" y="3714348"/>
                  <a:ext cx="3542388" cy="900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773" h="13417" extrusionOk="0">
                      <a:moveTo>
                        <a:pt x="501" y="0"/>
                      </a:moveTo>
                      <a:cubicBezTo>
                        <a:pt x="147" y="749"/>
                        <a:pt x="1" y="1794"/>
                        <a:pt x="638" y="3121"/>
                      </a:cubicBezTo>
                      <a:cubicBezTo>
                        <a:pt x="1255" y="4405"/>
                        <a:pt x="1867" y="5176"/>
                        <a:pt x="2360" y="5796"/>
                      </a:cubicBezTo>
                      <a:cubicBezTo>
                        <a:pt x="2942" y="6529"/>
                        <a:pt x="3364" y="7059"/>
                        <a:pt x="3519" y="8058"/>
                      </a:cubicBezTo>
                      <a:cubicBezTo>
                        <a:pt x="3814" y="9961"/>
                        <a:pt x="3711" y="11492"/>
                        <a:pt x="3710" y="11506"/>
                      </a:cubicBezTo>
                      <a:lnTo>
                        <a:pt x="3690" y="11787"/>
                      </a:lnTo>
                      <a:lnTo>
                        <a:pt x="30827" y="11787"/>
                      </a:lnTo>
                      <a:cubicBezTo>
                        <a:pt x="32238" y="11787"/>
                        <a:pt x="33504" y="10933"/>
                        <a:pt x="33996" y="9615"/>
                      </a:cubicBezTo>
                      <a:cubicBezTo>
                        <a:pt x="34582" y="7988"/>
                        <a:pt x="34819" y="4962"/>
                        <a:pt x="34114" y="1778"/>
                      </a:cubicBezTo>
                      <a:lnTo>
                        <a:pt x="34114" y="1778"/>
                      </a:lnTo>
                      <a:cubicBezTo>
                        <a:pt x="33951" y="1781"/>
                        <a:pt x="33772" y="1784"/>
                        <a:pt x="33581" y="1784"/>
                      </a:cubicBezTo>
                      <a:cubicBezTo>
                        <a:pt x="34401" y="5336"/>
                        <a:pt x="33916" y="8295"/>
                        <a:pt x="33489" y="9479"/>
                      </a:cubicBezTo>
                      <a:cubicBezTo>
                        <a:pt x="33092" y="10546"/>
                        <a:pt x="32020" y="11263"/>
                        <a:pt x="30827" y="11263"/>
                      </a:cubicBezTo>
                      <a:lnTo>
                        <a:pt x="17887" y="11263"/>
                      </a:lnTo>
                      <a:lnTo>
                        <a:pt x="17641" y="1093"/>
                      </a:lnTo>
                      <a:cubicBezTo>
                        <a:pt x="17463" y="1082"/>
                        <a:pt x="17283" y="1072"/>
                        <a:pt x="17105" y="1062"/>
                      </a:cubicBezTo>
                      <a:lnTo>
                        <a:pt x="17105" y="1062"/>
                      </a:lnTo>
                      <a:lnTo>
                        <a:pt x="17363" y="11232"/>
                      </a:lnTo>
                      <a:lnTo>
                        <a:pt x="17363" y="11263"/>
                      </a:lnTo>
                      <a:lnTo>
                        <a:pt x="4246" y="11263"/>
                      </a:lnTo>
                      <a:cubicBezTo>
                        <a:pt x="4263" y="10727"/>
                        <a:pt x="4268" y="9478"/>
                        <a:pt x="4035" y="7978"/>
                      </a:cubicBezTo>
                      <a:cubicBezTo>
                        <a:pt x="3860" y="6841"/>
                        <a:pt x="3378" y="6237"/>
                        <a:pt x="2769" y="5470"/>
                      </a:cubicBezTo>
                      <a:cubicBezTo>
                        <a:pt x="2268" y="4840"/>
                        <a:pt x="1700" y="4125"/>
                        <a:pt x="1111" y="2895"/>
                      </a:cubicBezTo>
                      <a:cubicBezTo>
                        <a:pt x="503" y="1631"/>
                        <a:pt x="701" y="680"/>
                        <a:pt x="1058" y="40"/>
                      </a:cubicBezTo>
                      <a:cubicBezTo>
                        <a:pt x="863" y="26"/>
                        <a:pt x="677" y="13"/>
                        <a:pt x="501" y="0"/>
                      </a:cubicBezTo>
                      <a:close/>
                      <a:moveTo>
                        <a:pt x="43606" y="2398"/>
                      </a:moveTo>
                      <a:cubicBezTo>
                        <a:pt x="41359" y="2398"/>
                        <a:pt x="39539" y="3123"/>
                        <a:pt x="38184" y="4559"/>
                      </a:cubicBezTo>
                      <a:cubicBezTo>
                        <a:pt x="35165" y="7760"/>
                        <a:pt x="35571" y="13365"/>
                        <a:pt x="35578" y="13417"/>
                      </a:cubicBezTo>
                      <a:lnTo>
                        <a:pt x="36095" y="13338"/>
                      </a:lnTo>
                      <a:cubicBezTo>
                        <a:pt x="36088" y="13285"/>
                        <a:pt x="35711" y="7856"/>
                        <a:pt x="38630" y="4850"/>
                      </a:cubicBezTo>
                      <a:cubicBezTo>
                        <a:pt x="39875" y="3567"/>
                        <a:pt x="41548" y="2922"/>
                        <a:pt x="43615" y="2922"/>
                      </a:cubicBezTo>
                      <a:cubicBezTo>
                        <a:pt x="43965" y="2922"/>
                        <a:pt x="44326" y="2940"/>
                        <a:pt x="44698" y="2977"/>
                      </a:cubicBezTo>
                      <a:cubicBezTo>
                        <a:pt x="46945" y="3202"/>
                        <a:pt x="48696" y="4074"/>
                        <a:pt x="49904" y="5569"/>
                      </a:cubicBezTo>
                      <a:cubicBezTo>
                        <a:pt x="52226" y="8447"/>
                        <a:pt x="51772" y="12719"/>
                        <a:pt x="51768" y="12761"/>
                      </a:cubicBezTo>
                      <a:lnTo>
                        <a:pt x="52287" y="12820"/>
                      </a:lnTo>
                      <a:cubicBezTo>
                        <a:pt x="52308" y="12637"/>
                        <a:pt x="52773" y="8295"/>
                        <a:pt x="50312" y="5243"/>
                      </a:cubicBezTo>
                      <a:cubicBezTo>
                        <a:pt x="49014" y="3634"/>
                        <a:pt x="47143" y="2696"/>
                        <a:pt x="44750" y="2457"/>
                      </a:cubicBezTo>
                      <a:cubicBezTo>
                        <a:pt x="44357" y="2418"/>
                        <a:pt x="43976" y="2398"/>
                        <a:pt x="43606" y="2398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" name="Google Shape;391;p42"/>
                <p:cNvSpPr/>
                <p:nvPr/>
              </p:nvSpPr>
              <p:spPr>
                <a:xfrm>
                  <a:off x="2226510" y="4372922"/>
                  <a:ext cx="156133" cy="156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6" h="2327" extrusionOk="0">
                      <a:moveTo>
                        <a:pt x="1162" y="0"/>
                      </a:moveTo>
                      <a:cubicBezTo>
                        <a:pt x="520" y="0"/>
                        <a:pt x="0" y="522"/>
                        <a:pt x="0" y="1163"/>
                      </a:cubicBezTo>
                      <a:cubicBezTo>
                        <a:pt x="0" y="1807"/>
                        <a:pt x="520" y="2327"/>
                        <a:pt x="1162" y="2327"/>
                      </a:cubicBezTo>
                      <a:cubicBezTo>
                        <a:pt x="1805" y="2327"/>
                        <a:pt x="2325" y="1807"/>
                        <a:pt x="2325" y="1163"/>
                      </a:cubicBezTo>
                      <a:cubicBezTo>
                        <a:pt x="2325" y="522"/>
                        <a:pt x="1805" y="0"/>
                        <a:pt x="1162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" name="Google Shape;392;p42"/>
                <p:cNvSpPr/>
                <p:nvPr/>
              </p:nvSpPr>
              <p:spPr>
                <a:xfrm>
                  <a:off x="2640072" y="3179755"/>
                  <a:ext cx="2216266" cy="6755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7" h="10064" extrusionOk="0">
                      <a:moveTo>
                        <a:pt x="5028" y="784"/>
                      </a:moveTo>
                      <a:lnTo>
                        <a:pt x="3560" y="1118"/>
                      </a:lnTo>
                      <a:lnTo>
                        <a:pt x="1" y="7146"/>
                      </a:lnTo>
                      <a:lnTo>
                        <a:pt x="3233" y="7325"/>
                      </a:lnTo>
                      <a:lnTo>
                        <a:pt x="3233" y="7325"/>
                      </a:lnTo>
                      <a:lnTo>
                        <a:pt x="2821" y="4486"/>
                      </a:lnTo>
                      <a:lnTo>
                        <a:pt x="5028" y="784"/>
                      </a:lnTo>
                      <a:close/>
                      <a:moveTo>
                        <a:pt x="14988" y="1"/>
                      </a:moveTo>
                      <a:lnTo>
                        <a:pt x="15478" y="7988"/>
                      </a:lnTo>
                      <a:lnTo>
                        <a:pt x="16661" y="8049"/>
                      </a:lnTo>
                      <a:lnTo>
                        <a:pt x="16142" y="124"/>
                      </a:lnTo>
                      <a:lnTo>
                        <a:pt x="14988" y="1"/>
                      </a:lnTo>
                      <a:close/>
                      <a:moveTo>
                        <a:pt x="30030" y="4486"/>
                      </a:moveTo>
                      <a:cubicBezTo>
                        <a:pt x="30030" y="4834"/>
                        <a:pt x="31893" y="8639"/>
                        <a:pt x="31893" y="8639"/>
                      </a:cubicBezTo>
                      <a:lnTo>
                        <a:pt x="33016" y="8639"/>
                      </a:lnTo>
                      <a:lnTo>
                        <a:pt x="31524" y="5012"/>
                      </a:lnTo>
                      <a:lnTo>
                        <a:pt x="30030" y="4486"/>
                      </a:lnTo>
                      <a:close/>
                      <a:moveTo>
                        <a:pt x="29291" y="6692"/>
                      </a:moveTo>
                      <a:cubicBezTo>
                        <a:pt x="28904" y="6692"/>
                        <a:pt x="28511" y="6744"/>
                        <a:pt x="28150" y="6807"/>
                      </a:cubicBezTo>
                      <a:cubicBezTo>
                        <a:pt x="27832" y="6862"/>
                        <a:pt x="27630" y="7064"/>
                        <a:pt x="27505" y="7335"/>
                      </a:cubicBezTo>
                      <a:cubicBezTo>
                        <a:pt x="27003" y="8432"/>
                        <a:pt x="27927" y="9661"/>
                        <a:pt x="29125" y="9661"/>
                      </a:cubicBezTo>
                      <a:cubicBezTo>
                        <a:pt x="29144" y="9661"/>
                        <a:pt x="29163" y="9661"/>
                        <a:pt x="29182" y="9660"/>
                      </a:cubicBezTo>
                      <a:cubicBezTo>
                        <a:pt x="29743" y="9642"/>
                        <a:pt x="30337" y="9576"/>
                        <a:pt x="30791" y="9408"/>
                      </a:cubicBezTo>
                      <a:lnTo>
                        <a:pt x="30791" y="9408"/>
                      </a:lnTo>
                      <a:lnTo>
                        <a:pt x="31224" y="9856"/>
                      </a:lnTo>
                      <a:cubicBezTo>
                        <a:pt x="31364" y="10000"/>
                        <a:pt x="31540" y="10064"/>
                        <a:pt x="31712" y="10064"/>
                      </a:cubicBezTo>
                      <a:cubicBezTo>
                        <a:pt x="32091" y="10064"/>
                        <a:pt x="32455" y="9757"/>
                        <a:pt x="32389" y="9323"/>
                      </a:cubicBezTo>
                      <a:cubicBezTo>
                        <a:pt x="32351" y="9070"/>
                        <a:pt x="32214" y="8976"/>
                        <a:pt x="32214" y="8976"/>
                      </a:cubicBezTo>
                      <a:lnTo>
                        <a:pt x="31524" y="8315"/>
                      </a:lnTo>
                      <a:lnTo>
                        <a:pt x="31524" y="8315"/>
                      </a:lnTo>
                      <a:cubicBezTo>
                        <a:pt x="31524" y="8315"/>
                        <a:pt x="31524" y="8315"/>
                        <a:pt x="31524" y="8315"/>
                      </a:cubicBezTo>
                      <a:cubicBezTo>
                        <a:pt x="31207" y="7020"/>
                        <a:pt x="30266" y="6692"/>
                        <a:pt x="29291" y="669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93" name="Google Shape;393;p42"/>
            <p:cNvSpPr/>
            <p:nvPr/>
          </p:nvSpPr>
          <p:spPr>
            <a:xfrm flipH="1">
              <a:off x="884242" y="3313775"/>
              <a:ext cx="1354239" cy="320941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2"/>
            <p:cNvSpPr/>
            <p:nvPr/>
          </p:nvSpPr>
          <p:spPr>
            <a:xfrm flipH="1">
              <a:off x="-250093" y="2817138"/>
              <a:ext cx="870506" cy="246903"/>
            </a:xfrm>
            <a:custGeom>
              <a:avLst/>
              <a:gdLst/>
              <a:ahLst/>
              <a:cxnLst/>
              <a:rect l="l" t="t" r="r" b="b"/>
              <a:pathLst>
                <a:path w="30587" h="7248" extrusionOk="0">
                  <a:moveTo>
                    <a:pt x="15926" y="0"/>
                  </a:moveTo>
                  <a:cubicBezTo>
                    <a:pt x="13961" y="0"/>
                    <a:pt x="12266" y="6080"/>
                    <a:pt x="12266" y="6080"/>
                  </a:cubicBezTo>
                  <a:cubicBezTo>
                    <a:pt x="12266" y="6080"/>
                    <a:pt x="12617" y="3734"/>
                    <a:pt x="10866" y="3624"/>
                  </a:cubicBezTo>
                  <a:cubicBezTo>
                    <a:pt x="10828" y="3621"/>
                    <a:pt x="10789" y="3620"/>
                    <a:pt x="10751" y="3620"/>
                  </a:cubicBezTo>
                  <a:cubicBezTo>
                    <a:pt x="9060" y="3620"/>
                    <a:pt x="7833" y="5963"/>
                    <a:pt x="7833" y="5963"/>
                  </a:cubicBezTo>
                  <a:lnTo>
                    <a:pt x="1" y="7248"/>
                  </a:lnTo>
                  <a:lnTo>
                    <a:pt x="30587" y="7248"/>
                  </a:lnTo>
                  <a:cubicBezTo>
                    <a:pt x="30587" y="7248"/>
                    <a:pt x="23118" y="6780"/>
                    <a:pt x="22652" y="6080"/>
                  </a:cubicBezTo>
                  <a:cubicBezTo>
                    <a:pt x="22185" y="5381"/>
                    <a:pt x="21404" y="2579"/>
                    <a:pt x="19519" y="2346"/>
                  </a:cubicBezTo>
                  <a:cubicBezTo>
                    <a:pt x="19441" y="2336"/>
                    <a:pt x="19365" y="2332"/>
                    <a:pt x="19291" y="2332"/>
                  </a:cubicBezTo>
                  <a:cubicBezTo>
                    <a:pt x="18256" y="2332"/>
                    <a:pt x="17651" y="3241"/>
                    <a:pt x="17336" y="3955"/>
                  </a:cubicBezTo>
                  <a:lnTo>
                    <a:pt x="17336" y="3955"/>
                  </a:lnTo>
                  <a:cubicBezTo>
                    <a:pt x="17642" y="2843"/>
                    <a:pt x="17903" y="933"/>
                    <a:pt x="16414" y="130"/>
                  </a:cubicBezTo>
                  <a:cubicBezTo>
                    <a:pt x="16250" y="41"/>
                    <a:pt x="16087" y="0"/>
                    <a:pt x="1592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42"/>
          <p:cNvSpPr/>
          <p:nvPr/>
        </p:nvSpPr>
        <p:spPr>
          <a:xfrm flipH="1">
            <a:off x="7160406" y="2900237"/>
            <a:ext cx="806273" cy="191075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8"/>
          <p:cNvSpPr/>
          <p:nvPr/>
        </p:nvSpPr>
        <p:spPr>
          <a:xfrm flipH="1">
            <a:off x="3594094" y="2891469"/>
            <a:ext cx="993848" cy="235542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48"/>
          <p:cNvSpPr/>
          <p:nvPr/>
        </p:nvSpPr>
        <p:spPr>
          <a:xfrm flipH="1">
            <a:off x="4202060" y="2231518"/>
            <a:ext cx="1242826" cy="29455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" name="Google Shape;595;p48"/>
          <p:cNvGrpSpPr/>
          <p:nvPr/>
        </p:nvGrpSpPr>
        <p:grpSpPr>
          <a:xfrm>
            <a:off x="3268896" y="3889059"/>
            <a:ext cx="2769770" cy="1390579"/>
            <a:chOff x="-481288" y="2237993"/>
            <a:chExt cx="5439455" cy="2905513"/>
          </a:xfrm>
        </p:grpSpPr>
        <p:sp>
          <p:nvSpPr>
            <p:cNvPr id="596" name="Google Shape;596;p48"/>
            <p:cNvSpPr/>
            <p:nvPr/>
          </p:nvSpPr>
          <p:spPr>
            <a:xfrm flipH="1">
              <a:off x="-481288" y="2237993"/>
              <a:ext cx="5439455" cy="2905430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8"/>
            <p:cNvSpPr/>
            <p:nvPr/>
          </p:nvSpPr>
          <p:spPr>
            <a:xfrm flipH="1">
              <a:off x="-330472" y="2925914"/>
              <a:ext cx="5002279" cy="2217592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" name="Google Shape;598;p48"/>
          <p:cNvSpPr/>
          <p:nvPr/>
        </p:nvSpPr>
        <p:spPr>
          <a:xfrm>
            <a:off x="527250" y="572417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48"/>
          <p:cNvSpPr txBox="1">
            <a:spLocks noGrp="1"/>
          </p:cNvSpPr>
          <p:nvPr>
            <p:ph type="subTitle" idx="2"/>
          </p:nvPr>
        </p:nvSpPr>
        <p:spPr>
          <a:xfrm>
            <a:off x="1301651" y="2013885"/>
            <a:ext cx="20460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Manufactured between 1984 and 2017</a:t>
            </a:r>
            <a:endParaRPr dirty="0"/>
          </a:p>
        </p:txBody>
      </p:sp>
      <p:sp>
        <p:nvSpPr>
          <p:cNvPr id="600" name="Google Shape;600;p48"/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Analyzed</a:t>
            </a:r>
            <a:endParaRPr dirty="0"/>
          </a:p>
        </p:txBody>
      </p:sp>
      <p:sp>
        <p:nvSpPr>
          <p:cNvPr id="601" name="Google Shape;601;p48"/>
          <p:cNvSpPr txBox="1">
            <a:spLocks noGrp="1"/>
          </p:cNvSpPr>
          <p:nvPr>
            <p:ph type="subTitle" idx="1"/>
          </p:nvPr>
        </p:nvSpPr>
        <p:spPr>
          <a:xfrm>
            <a:off x="1301651" y="1693170"/>
            <a:ext cx="204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Year</a:t>
            </a:r>
            <a:endParaRPr dirty="0"/>
          </a:p>
        </p:txBody>
      </p:sp>
      <p:sp>
        <p:nvSpPr>
          <p:cNvPr id="602" name="Google Shape;602;p48"/>
          <p:cNvSpPr txBox="1">
            <a:spLocks noGrp="1"/>
          </p:cNvSpPr>
          <p:nvPr>
            <p:ph type="subTitle" idx="5"/>
          </p:nvPr>
        </p:nvSpPr>
        <p:spPr>
          <a:xfrm>
            <a:off x="1301369" y="3378448"/>
            <a:ext cx="204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Sample Size</a:t>
            </a:r>
            <a:endParaRPr dirty="0"/>
          </a:p>
        </p:txBody>
      </p:sp>
      <p:sp>
        <p:nvSpPr>
          <p:cNvPr id="603" name="Google Shape;603;p48"/>
          <p:cNvSpPr txBox="1">
            <a:spLocks noGrp="1"/>
          </p:cNvSpPr>
          <p:nvPr>
            <p:ph type="subTitle" idx="6"/>
          </p:nvPr>
        </p:nvSpPr>
        <p:spPr>
          <a:xfrm>
            <a:off x="1301369" y="3697978"/>
            <a:ext cx="20460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38113 samples are taken</a:t>
            </a:r>
            <a:endParaRPr dirty="0"/>
          </a:p>
        </p:txBody>
      </p:sp>
      <p:sp>
        <p:nvSpPr>
          <p:cNvPr id="604" name="Google Shape;604;p48"/>
          <p:cNvSpPr txBox="1">
            <a:spLocks noGrp="1"/>
          </p:cNvSpPr>
          <p:nvPr>
            <p:ph type="subTitle" idx="3"/>
          </p:nvPr>
        </p:nvSpPr>
        <p:spPr>
          <a:xfrm>
            <a:off x="6384739" y="1693170"/>
            <a:ext cx="20460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 Make</a:t>
            </a:r>
            <a:endParaRPr dirty="0"/>
          </a:p>
        </p:txBody>
      </p:sp>
      <p:sp>
        <p:nvSpPr>
          <p:cNvPr id="605" name="Google Shape;605;p48"/>
          <p:cNvSpPr txBox="1">
            <a:spLocks noGrp="1"/>
          </p:cNvSpPr>
          <p:nvPr>
            <p:ph type="subTitle" idx="4"/>
          </p:nvPr>
        </p:nvSpPr>
        <p:spPr>
          <a:xfrm>
            <a:off x="6384739" y="2013885"/>
            <a:ext cx="20460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133 car makes</a:t>
            </a:r>
            <a:endParaRPr dirty="0"/>
          </a:p>
        </p:txBody>
      </p:sp>
      <p:sp>
        <p:nvSpPr>
          <p:cNvPr id="606" name="Google Shape;606;p48"/>
          <p:cNvSpPr txBox="1">
            <a:spLocks noGrp="1"/>
          </p:cNvSpPr>
          <p:nvPr>
            <p:ph type="subTitle" idx="7"/>
          </p:nvPr>
        </p:nvSpPr>
        <p:spPr>
          <a:xfrm>
            <a:off x="6384739" y="3242405"/>
            <a:ext cx="2046000" cy="6466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Avg Annual Fuel Cost</a:t>
            </a:r>
            <a:endParaRPr dirty="0"/>
          </a:p>
        </p:txBody>
      </p:sp>
      <p:sp>
        <p:nvSpPr>
          <p:cNvPr id="607" name="Google Shape;607;p48"/>
          <p:cNvSpPr txBox="1">
            <a:spLocks noGrp="1"/>
          </p:cNvSpPr>
          <p:nvPr>
            <p:ph type="subTitle" idx="8"/>
          </p:nvPr>
        </p:nvSpPr>
        <p:spPr>
          <a:xfrm>
            <a:off x="6390427" y="3818667"/>
            <a:ext cx="2046000" cy="5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$2,054</a:t>
            </a:r>
            <a:endParaRPr dirty="0"/>
          </a:p>
        </p:txBody>
      </p:sp>
      <p:grpSp>
        <p:nvGrpSpPr>
          <p:cNvPr id="608" name="Google Shape;608;p48"/>
          <p:cNvGrpSpPr/>
          <p:nvPr/>
        </p:nvGrpSpPr>
        <p:grpSpPr>
          <a:xfrm>
            <a:off x="716565" y="3378448"/>
            <a:ext cx="438600" cy="544011"/>
            <a:chOff x="1770022" y="3378448"/>
            <a:chExt cx="438600" cy="544011"/>
          </a:xfrm>
        </p:grpSpPr>
        <p:sp>
          <p:nvSpPr>
            <p:cNvPr id="609" name="Google Shape;609;p48"/>
            <p:cNvSpPr/>
            <p:nvPr/>
          </p:nvSpPr>
          <p:spPr>
            <a:xfrm>
              <a:off x="1775692" y="3378448"/>
              <a:ext cx="427272" cy="446140"/>
            </a:xfrm>
            <a:custGeom>
              <a:avLst/>
              <a:gdLst/>
              <a:ahLst/>
              <a:cxnLst/>
              <a:rect l="l" t="t" r="r" b="b"/>
              <a:pathLst>
                <a:path w="14227" h="14854" extrusionOk="0">
                  <a:moveTo>
                    <a:pt x="3890" y="1397"/>
                  </a:moveTo>
                  <a:cubicBezTo>
                    <a:pt x="3838" y="1397"/>
                    <a:pt x="3784" y="1417"/>
                    <a:pt x="3737" y="1458"/>
                  </a:cubicBezTo>
                  <a:cubicBezTo>
                    <a:pt x="3515" y="1651"/>
                    <a:pt x="3294" y="1847"/>
                    <a:pt x="3079" y="2048"/>
                  </a:cubicBezTo>
                  <a:cubicBezTo>
                    <a:pt x="2824" y="2315"/>
                    <a:pt x="3157" y="2461"/>
                    <a:pt x="3415" y="2498"/>
                  </a:cubicBezTo>
                  <a:cubicBezTo>
                    <a:pt x="3277" y="2624"/>
                    <a:pt x="3160" y="2725"/>
                    <a:pt x="3049" y="2832"/>
                  </a:cubicBezTo>
                  <a:cubicBezTo>
                    <a:pt x="2883" y="2979"/>
                    <a:pt x="3024" y="3211"/>
                    <a:pt x="3194" y="3211"/>
                  </a:cubicBezTo>
                  <a:cubicBezTo>
                    <a:pt x="3238" y="3211"/>
                    <a:pt x="3283" y="3196"/>
                    <a:pt x="3325" y="3161"/>
                  </a:cubicBezTo>
                  <a:cubicBezTo>
                    <a:pt x="3626" y="2834"/>
                    <a:pt x="4651" y="2292"/>
                    <a:pt x="3667" y="2105"/>
                  </a:cubicBezTo>
                  <a:cubicBezTo>
                    <a:pt x="3828" y="1919"/>
                    <a:pt x="4245" y="1736"/>
                    <a:pt x="4047" y="1470"/>
                  </a:cubicBezTo>
                  <a:cubicBezTo>
                    <a:pt x="4005" y="1422"/>
                    <a:pt x="3949" y="1397"/>
                    <a:pt x="3890" y="1397"/>
                  </a:cubicBezTo>
                  <a:close/>
                  <a:moveTo>
                    <a:pt x="11064" y="3891"/>
                  </a:moveTo>
                  <a:cubicBezTo>
                    <a:pt x="11009" y="3891"/>
                    <a:pt x="10953" y="3893"/>
                    <a:pt x="10898" y="3896"/>
                  </a:cubicBezTo>
                  <a:cubicBezTo>
                    <a:pt x="10567" y="3952"/>
                    <a:pt x="10640" y="4337"/>
                    <a:pt x="10972" y="4337"/>
                  </a:cubicBezTo>
                  <a:cubicBezTo>
                    <a:pt x="11002" y="4337"/>
                    <a:pt x="11033" y="4334"/>
                    <a:pt x="11067" y="4327"/>
                  </a:cubicBezTo>
                  <a:cubicBezTo>
                    <a:pt x="11100" y="4334"/>
                    <a:pt x="11132" y="4337"/>
                    <a:pt x="11161" y="4337"/>
                  </a:cubicBezTo>
                  <a:cubicBezTo>
                    <a:pt x="11496" y="4337"/>
                    <a:pt x="11580" y="3952"/>
                    <a:pt x="11230" y="3896"/>
                  </a:cubicBezTo>
                  <a:cubicBezTo>
                    <a:pt x="11175" y="3893"/>
                    <a:pt x="11119" y="3891"/>
                    <a:pt x="11064" y="3891"/>
                  </a:cubicBezTo>
                  <a:close/>
                  <a:moveTo>
                    <a:pt x="12072" y="3898"/>
                  </a:moveTo>
                  <a:cubicBezTo>
                    <a:pt x="11964" y="3898"/>
                    <a:pt x="11856" y="3971"/>
                    <a:pt x="11858" y="4118"/>
                  </a:cubicBezTo>
                  <a:cubicBezTo>
                    <a:pt x="11892" y="4353"/>
                    <a:pt x="11720" y="5034"/>
                    <a:pt x="12066" y="5034"/>
                  </a:cubicBezTo>
                  <a:cubicBezTo>
                    <a:pt x="12068" y="5034"/>
                    <a:pt x="12070" y="5034"/>
                    <a:pt x="12071" y="5034"/>
                  </a:cubicBezTo>
                  <a:cubicBezTo>
                    <a:pt x="12072" y="5034"/>
                    <a:pt x="12073" y="5034"/>
                    <a:pt x="12074" y="5034"/>
                  </a:cubicBezTo>
                  <a:cubicBezTo>
                    <a:pt x="12428" y="5034"/>
                    <a:pt x="12252" y="4360"/>
                    <a:pt x="12289" y="4118"/>
                  </a:cubicBezTo>
                  <a:cubicBezTo>
                    <a:pt x="12289" y="3971"/>
                    <a:pt x="12180" y="3898"/>
                    <a:pt x="12072" y="3898"/>
                  </a:cubicBezTo>
                  <a:close/>
                  <a:moveTo>
                    <a:pt x="10501" y="4599"/>
                  </a:moveTo>
                  <a:cubicBezTo>
                    <a:pt x="10267" y="4599"/>
                    <a:pt x="10033" y="4600"/>
                    <a:pt x="9799" y="4602"/>
                  </a:cubicBezTo>
                  <a:cubicBezTo>
                    <a:pt x="9644" y="4602"/>
                    <a:pt x="9547" y="4695"/>
                    <a:pt x="9549" y="4823"/>
                  </a:cubicBezTo>
                  <a:cubicBezTo>
                    <a:pt x="9550" y="4951"/>
                    <a:pt x="9646" y="5032"/>
                    <a:pt x="9805" y="5034"/>
                  </a:cubicBezTo>
                  <a:cubicBezTo>
                    <a:pt x="10037" y="5035"/>
                    <a:pt x="10268" y="5035"/>
                    <a:pt x="10499" y="5035"/>
                  </a:cubicBezTo>
                  <a:cubicBezTo>
                    <a:pt x="10731" y="5035"/>
                    <a:pt x="10962" y="5035"/>
                    <a:pt x="11192" y="5034"/>
                  </a:cubicBezTo>
                  <a:cubicBezTo>
                    <a:pt x="11200" y="5034"/>
                    <a:pt x="11208" y="5035"/>
                    <a:pt x="11215" y="5035"/>
                  </a:cubicBezTo>
                  <a:cubicBezTo>
                    <a:pt x="11529" y="5035"/>
                    <a:pt x="11527" y="4602"/>
                    <a:pt x="11214" y="4602"/>
                  </a:cubicBezTo>
                  <a:cubicBezTo>
                    <a:pt x="11210" y="4602"/>
                    <a:pt x="11206" y="4602"/>
                    <a:pt x="11202" y="4602"/>
                  </a:cubicBezTo>
                  <a:cubicBezTo>
                    <a:pt x="10969" y="4600"/>
                    <a:pt x="10735" y="4599"/>
                    <a:pt x="10501" y="4599"/>
                  </a:cubicBezTo>
                  <a:close/>
                  <a:moveTo>
                    <a:pt x="3273" y="5252"/>
                  </a:moveTo>
                  <a:cubicBezTo>
                    <a:pt x="3114" y="5252"/>
                    <a:pt x="2955" y="5252"/>
                    <a:pt x="2797" y="5253"/>
                  </a:cubicBezTo>
                  <a:cubicBezTo>
                    <a:pt x="2791" y="5253"/>
                    <a:pt x="2786" y="5253"/>
                    <a:pt x="2780" y="5253"/>
                  </a:cubicBezTo>
                  <a:cubicBezTo>
                    <a:pt x="2532" y="5253"/>
                    <a:pt x="2507" y="5666"/>
                    <a:pt x="2768" y="5678"/>
                  </a:cubicBezTo>
                  <a:cubicBezTo>
                    <a:pt x="2915" y="5683"/>
                    <a:pt x="3062" y="5685"/>
                    <a:pt x="3209" y="5685"/>
                  </a:cubicBezTo>
                  <a:cubicBezTo>
                    <a:pt x="3356" y="5685"/>
                    <a:pt x="3503" y="5683"/>
                    <a:pt x="3650" y="5678"/>
                  </a:cubicBezTo>
                  <a:cubicBezTo>
                    <a:pt x="3775" y="5672"/>
                    <a:pt x="3849" y="5564"/>
                    <a:pt x="3835" y="5445"/>
                  </a:cubicBezTo>
                  <a:cubicBezTo>
                    <a:pt x="3819" y="5322"/>
                    <a:pt x="3745" y="5256"/>
                    <a:pt x="3621" y="5253"/>
                  </a:cubicBezTo>
                  <a:cubicBezTo>
                    <a:pt x="3505" y="5252"/>
                    <a:pt x="3389" y="5252"/>
                    <a:pt x="3273" y="5252"/>
                  </a:cubicBezTo>
                  <a:close/>
                  <a:moveTo>
                    <a:pt x="3818" y="6068"/>
                  </a:moveTo>
                  <a:cubicBezTo>
                    <a:pt x="3495" y="6068"/>
                    <a:pt x="3172" y="6069"/>
                    <a:pt x="2849" y="6069"/>
                  </a:cubicBezTo>
                  <a:cubicBezTo>
                    <a:pt x="2680" y="6069"/>
                    <a:pt x="2582" y="6151"/>
                    <a:pt x="2580" y="6284"/>
                  </a:cubicBezTo>
                  <a:cubicBezTo>
                    <a:pt x="2579" y="6420"/>
                    <a:pt x="2677" y="6502"/>
                    <a:pt x="2845" y="6504"/>
                  </a:cubicBezTo>
                  <a:cubicBezTo>
                    <a:pt x="2953" y="6504"/>
                    <a:pt x="3061" y="6504"/>
                    <a:pt x="3168" y="6504"/>
                  </a:cubicBezTo>
                  <a:cubicBezTo>
                    <a:pt x="3383" y="6504"/>
                    <a:pt x="3598" y="6504"/>
                    <a:pt x="3814" y="6504"/>
                  </a:cubicBezTo>
                  <a:lnTo>
                    <a:pt x="4782" y="6504"/>
                  </a:lnTo>
                  <a:cubicBezTo>
                    <a:pt x="4955" y="6502"/>
                    <a:pt x="5049" y="6427"/>
                    <a:pt x="5050" y="6289"/>
                  </a:cubicBezTo>
                  <a:cubicBezTo>
                    <a:pt x="5052" y="6152"/>
                    <a:pt x="4956" y="6069"/>
                    <a:pt x="4787" y="6069"/>
                  </a:cubicBezTo>
                  <a:cubicBezTo>
                    <a:pt x="4464" y="6069"/>
                    <a:pt x="4141" y="6068"/>
                    <a:pt x="3818" y="6068"/>
                  </a:cubicBezTo>
                  <a:close/>
                  <a:moveTo>
                    <a:pt x="9541" y="1454"/>
                  </a:moveTo>
                  <a:cubicBezTo>
                    <a:pt x="9580" y="1454"/>
                    <a:pt x="9632" y="1469"/>
                    <a:pt x="9705" y="1495"/>
                  </a:cubicBezTo>
                  <a:cubicBezTo>
                    <a:pt x="11641" y="2188"/>
                    <a:pt x="12955" y="3501"/>
                    <a:pt x="13633" y="5444"/>
                  </a:cubicBezTo>
                  <a:cubicBezTo>
                    <a:pt x="13697" y="5631"/>
                    <a:pt x="13672" y="5669"/>
                    <a:pt x="13480" y="5718"/>
                  </a:cubicBezTo>
                  <a:cubicBezTo>
                    <a:pt x="11731" y="6153"/>
                    <a:pt x="9982" y="6601"/>
                    <a:pt x="8232" y="7032"/>
                  </a:cubicBezTo>
                  <a:cubicBezTo>
                    <a:pt x="8104" y="7032"/>
                    <a:pt x="8066" y="6970"/>
                    <a:pt x="8100" y="6829"/>
                  </a:cubicBezTo>
                  <a:cubicBezTo>
                    <a:pt x="8530" y="5106"/>
                    <a:pt x="8966" y="3387"/>
                    <a:pt x="9398" y="1666"/>
                  </a:cubicBezTo>
                  <a:cubicBezTo>
                    <a:pt x="9436" y="1514"/>
                    <a:pt x="9462" y="1454"/>
                    <a:pt x="9541" y="1454"/>
                  </a:cubicBezTo>
                  <a:close/>
                  <a:moveTo>
                    <a:pt x="3819" y="6887"/>
                  </a:moveTo>
                  <a:cubicBezTo>
                    <a:pt x="3494" y="6887"/>
                    <a:pt x="3169" y="6888"/>
                    <a:pt x="2844" y="6888"/>
                  </a:cubicBezTo>
                  <a:cubicBezTo>
                    <a:pt x="2838" y="6888"/>
                    <a:pt x="2832" y="6888"/>
                    <a:pt x="2827" y="6888"/>
                  </a:cubicBezTo>
                  <a:cubicBezTo>
                    <a:pt x="2503" y="6888"/>
                    <a:pt x="2496" y="7323"/>
                    <a:pt x="2823" y="7323"/>
                  </a:cubicBezTo>
                  <a:cubicBezTo>
                    <a:pt x="2833" y="7323"/>
                    <a:pt x="2842" y="7322"/>
                    <a:pt x="2852" y="7321"/>
                  </a:cubicBezTo>
                  <a:cubicBezTo>
                    <a:pt x="3175" y="7322"/>
                    <a:pt x="3498" y="7323"/>
                    <a:pt x="3820" y="7323"/>
                  </a:cubicBezTo>
                  <a:cubicBezTo>
                    <a:pt x="4143" y="7323"/>
                    <a:pt x="4465" y="7322"/>
                    <a:pt x="4788" y="7321"/>
                  </a:cubicBezTo>
                  <a:cubicBezTo>
                    <a:pt x="4959" y="7321"/>
                    <a:pt x="5045" y="7253"/>
                    <a:pt x="5049" y="7118"/>
                  </a:cubicBezTo>
                  <a:cubicBezTo>
                    <a:pt x="5056" y="6980"/>
                    <a:pt x="4963" y="6890"/>
                    <a:pt x="4795" y="6888"/>
                  </a:cubicBezTo>
                  <a:cubicBezTo>
                    <a:pt x="4470" y="6888"/>
                    <a:pt x="4145" y="6887"/>
                    <a:pt x="3819" y="6887"/>
                  </a:cubicBezTo>
                  <a:close/>
                  <a:moveTo>
                    <a:pt x="3828" y="7713"/>
                  </a:moveTo>
                  <a:cubicBezTo>
                    <a:pt x="3500" y="7713"/>
                    <a:pt x="3173" y="7713"/>
                    <a:pt x="2845" y="7715"/>
                  </a:cubicBezTo>
                  <a:cubicBezTo>
                    <a:pt x="2673" y="7715"/>
                    <a:pt x="2579" y="7794"/>
                    <a:pt x="2580" y="7931"/>
                  </a:cubicBezTo>
                  <a:cubicBezTo>
                    <a:pt x="2582" y="8066"/>
                    <a:pt x="2678" y="8148"/>
                    <a:pt x="2849" y="8148"/>
                  </a:cubicBezTo>
                  <a:cubicBezTo>
                    <a:pt x="3172" y="8148"/>
                    <a:pt x="3495" y="8149"/>
                    <a:pt x="3818" y="8149"/>
                  </a:cubicBezTo>
                  <a:cubicBezTo>
                    <a:pt x="4141" y="8149"/>
                    <a:pt x="4464" y="8148"/>
                    <a:pt x="4787" y="8148"/>
                  </a:cubicBezTo>
                  <a:cubicBezTo>
                    <a:pt x="4958" y="8148"/>
                    <a:pt x="5050" y="8065"/>
                    <a:pt x="5050" y="7927"/>
                  </a:cubicBezTo>
                  <a:cubicBezTo>
                    <a:pt x="5049" y="7789"/>
                    <a:pt x="4959" y="7715"/>
                    <a:pt x="4782" y="7715"/>
                  </a:cubicBezTo>
                  <a:cubicBezTo>
                    <a:pt x="4465" y="7713"/>
                    <a:pt x="4147" y="7713"/>
                    <a:pt x="3828" y="7713"/>
                  </a:cubicBezTo>
                  <a:close/>
                  <a:moveTo>
                    <a:pt x="8686" y="8876"/>
                  </a:moveTo>
                  <a:cubicBezTo>
                    <a:pt x="8549" y="8876"/>
                    <a:pt x="8411" y="8877"/>
                    <a:pt x="8274" y="8878"/>
                  </a:cubicBezTo>
                  <a:cubicBezTo>
                    <a:pt x="8271" y="8878"/>
                    <a:pt x="8268" y="8878"/>
                    <a:pt x="8265" y="8878"/>
                  </a:cubicBezTo>
                  <a:cubicBezTo>
                    <a:pt x="7966" y="8878"/>
                    <a:pt x="7968" y="9309"/>
                    <a:pt x="8268" y="9310"/>
                  </a:cubicBezTo>
                  <a:cubicBezTo>
                    <a:pt x="8398" y="9312"/>
                    <a:pt x="8528" y="9313"/>
                    <a:pt x="8657" y="9313"/>
                  </a:cubicBezTo>
                  <a:cubicBezTo>
                    <a:pt x="8807" y="9313"/>
                    <a:pt x="8957" y="9312"/>
                    <a:pt x="9107" y="9309"/>
                  </a:cubicBezTo>
                  <a:cubicBezTo>
                    <a:pt x="9399" y="9304"/>
                    <a:pt x="9396" y="8878"/>
                    <a:pt x="9104" y="8878"/>
                  </a:cubicBezTo>
                  <a:cubicBezTo>
                    <a:pt x="9102" y="8878"/>
                    <a:pt x="9100" y="8878"/>
                    <a:pt x="9099" y="8878"/>
                  </a:cubicBezTo>
                  <a:cubicBezTo>
                    <a:pt x="8961" y="8877"/>
                    <a:pt x="8824" y="8876"/>
                    <a:pt x="8686" y="8876"/>
                  </a:cubicBezTo>
                  <a:close/>
                  <a:moveTo>
                    <a:pt x="7419" y="8884"/>
                  </a:moveTo>
                  <a:cubicBezTo>
                    <a:pt x="7310" y="8884"/>
                    <a:pt x="7210" y="8966"/>
                    <a:pt x="7205" y="9088"/>
                  </a:cubicBezTo>
                  <a:cubicBezTo>
                    <a:pt x="7197" y="9329"/>
                    <a:pt x="7197" y="9571"/>
                    <a:pt x="7205" y="9811"/>
                  </a:cubicBezTo>
                  <a:cubicBezTo>
                    <a:pt x="7210" y="9941"/>
                    <a:pt x="7302" y="10015"/>
                    <a:pt x="7421" y="10015"/>
                  </a:cubicBezTo>
                  <a:cubicBezTo>
                    <a:pt x="7422" y="10015"/>
                    <a:pt x="7424" y="10015"/>
                    <a:pt x="7425" y="10015"/>
                  </a:cubicBezTo>
                  <a:cubicBezTo>
                    <a:pt x="7707" y="10009"/>
                    <a:pt x="7623" y="9646"/>
                    <a:pt x="7633" y="9452"/>
                  </a:cubicBezTo>
                  <a:lnTo>
                    <a:pt x="7634" y="9452"/>
                  </a:lnTo>
                  <a:cubicBezTo>
                    <a:pt x="7624" y="9260"/>
                    <a:pt x="7701" y="8903"/>
                    <a:pt x="7428" y="8884"/>
                  </a:cubicBezTo>
                  <a:cubicBezTo>
                    <a:pt x="7425" y="8884"/>
                    <a:pt x="7422" y="8884"/>
                    <a:pt x="7419" y="8884"/>
                  </a:cubicBezTo>
                  <a:close/>
                  <a:moveTo>
                    <a:pt x="9516" y="9581"/>
                  </a:moveTo>
                  <a:cubicBezTo>
                    <a:pt x="9115" y="9581"/>
                    <a:pt x="8715" y="9581"/>
                    <a:pt x="8314" y="9582"/>
                  </a:cubicBezTo>
                  <a:cubicBezTo>
                    <a:pt x="8140" y="9582"/>
                    <a:pt x="8033" y="9673"/>
                    <a:pt x="8039" y="9809"/>
                  </a:cubicBezTo>
                  <a:cubicBezTo>
                    <a:pt x="8044" y="9941"/>
                    <a:pt x="8141" y="10015"/>
                    <a:pt x="8315" y="10015"/>
                  </a:cubicBezTo>
                  <a:cubicBezTo>
                    <a:pt x="8715" y="10016"/>
                    <a:pt x="9116" y="10016"/>
                    <a:pt x="9517" y="10016"/>
                  </a:cubicBezTo>
                  <a:cubicBezTo>
                    <a:pt x="9917" y="10016"/>
                    <a:pt x="10318" y="10016"/>
                    <a:pt x="10718" y="10015"/>
                  </a:cubicBezTo>
                  <a:cubicBezTo>
                    <a:pt x="10726" y="10016"/>
                    <a:pt x="10733" y="10016"/>
                    <a:pt x="10740" y="10016"/>
                  </a:cubicBezTo>
                  <a:cubicBezTo>
                    <a:pt x="11069" y="10016"/>
                    <a:pt x="11063" y="9582"/>
                    <a:pt x="10737" y="9582"/>
                  </a:cubicBezTo>
                  <a:cubicBezTo>
                    <a:pt x="10730" y="9582"/>
                    <a:pt x="10724" y="9582"/>
                    <a:pt x="10717" y="9582"/>
                  </a:cubicBezTo>
                  <a:cubicBezTo>
                    <a:pt x="10316" y="9581"/>
                    <a:pt x="9916" y="9581"/>
                    <a:pt x="9516" y="9581"/>
                  </a:cubicBezTo>
                  <a:close/>
                  <a:moveTo>
                    <a:pt x="8785" y="10857"/>
                  </a:moveTo>
                  <a:cubicBezTo>
                    <a:pt x="8681" y="10857"/>
                    <a:pt x="8578" y="10921"/>
                    <a:pt x="8574" y="11054"/>
                  </a:cubicBezTo>
                  <a:cubicBezTo>
                    <a:pt x="8563" y="11204"/>
                    <a:pt x="8675" y="11280"/>
                    <a:pt x="8787" y="11280"/>
                  </a:cubicBezTo>
                  <a:cubicBezTo>
                    <a:pt x="8896" y="11280"/>
                    <a:pt x="9005" y="11209"/>
                    <a:pt x="9004" y="11068"/>
                  </a:cubicBezTo>
                  <a:cubicBezTo>
                    <a:pt x="9007" y="10929"/>
                    <a:pt x="8895" y="10857"/>
                    <a:pt x="8785" y="10857"/>
                  </a:cubicBezTo>
                  <a:close/>
                  <a:moveTo>
                    <a:pt x="7417" y="10857"/>
                  </a:moveTo>
                  <a:cubicBezTo>
                    <a:pt x="7312" y="10857"/>
                    <a:pt x="7207" y="10922"/>
                    <a:pt x="7203" y="11056"/>
                  </a:cubicBezTo>
                  <a:cubicBezTo>
                    <a:pt x="7193" y="11203"/>
                    <a:pt x="7308" y="11280"/>
                    <a:pt x="7421" y="11280"/>
                  </a:cubicBezTo>
                  <a:cubicBezTo>
                    <a:pt x="7525" y="11280"/>
                    <a:pt x="7627" y="11215"/>
                    <a:pt x="7631" y="11079"/>
                  </a:cubicBezTo>
                  <a:cubicBezTo>
                    <a:pt x="7642" y="10932"/>
                    <a:pt x="7529" y="10857"/>
                    <a:pt x="7417" y="10857"/>
                  </a:cubicBezTo>
                  <a:close/>
                  <a:moveTo>
                    <a:pt x="8108" y="10851"/>
                  </a:moveTo>
                  <a:cubicBezTo>
                    <a:pt x="8102" y="10851"/>
                    <a:pt x="8095" y="10851"/>
                    <a:pt x="8089" y="10851"/>
                  </a:cubicBezTo>
                  <a:cubicBezTo>
                    <a:pt x="7816" y="10865"/>
                    <a:pt x="7834" y="11286"/>
                    <a:pt x="8099" y="11286"/>
                  </a:cubicBezTo>
                  <a:cubicBezTo>
                    <a:pt x="8103" y="11286"/>
                    <a:pt x="8106" y="11286"/>
                    <a:pt x="8110" y="11286"/>
                  </a:cubicBezTo>
                  <a:cubicBezTo>
                    <a:pt x="8387" y="11279"/>
                    <a:pt x="8374" y="10851"/>
                    <a:pt x="8108" y="10851"/>
                  </a:cubicBezTo>
                  <a:close/>
                  <a:moveTo>
                    <a:pt x="2633" y="9913"/>
                  </a:moveTo>
                  <a:cubicBezTo>
                    <a:pt x="2661" y="9913"/>
                    <a:pt x="2691" y="9917"/>
                    <a:pt x="2724" y="9925"/>
                  </a:cubicBezTo>
                  <a:cubicBezTo>
                    <a:pt x="3264" y="10065"/>
                    <a:pt x="3817" y="10464"/>
                    <a:pt x="4050" y="10883"/>
                  </a:cubicBezTo>
                  <a:cubicBezTo>
                    <a:pt x="3755" y="11096"/>
                    <a:pt x="3462" y="11310"/>
                    <a:pt x="3163" y="11528"/>
                  </a:cubicBezTo>
                  <a:cubicBezTo>
                    <a:pt x="3120" y="11346"/>
                    <a:pt x="3076" y="11146"/>
                    <a:pt x="3026" y="10947"/>
                  </a:cubicBezTo>
                  <a:cubicBezTo>
                    <a:pt x="3009" y="10831"/>
                    <a:pt x="2911" y="10773"/>
                    <a:pt x="2814" y="10773"/>
                  </a:cubicBezTo>
                  <a:cubicBezTo>
                    <a:pt x="2713" y="10773"/>
                    <a:pt x="2613" y="10835"/>
                    <a:pt x="2606" y="10960"/>
                  </a:cubicBezTo>
                  <a:cubicBezTo>
                    <a:pt x="2634" y="11327"/>
                    <a:pt x="2768" y="11656"/>
                    <a:pt x="2821" y="12025"/>
                  </a:cubicBezTo>
                  <a:cubicBezTo>
                    <a:pt x="2681" y="11941"/>
                    <a:pt x="2479" y="11782"/>
                    <a:pt x="2328" y="11782"/>
                  </a:cubicBezTo>
                  <a:cubicBezTo>
                    <a:pt x="2265" y="11782"/>
                    <a:pt x="2211" y="11810"/>
                    <a:pt x="2174" y="11881"/>
                  </a:cubicBezTo>
                  <a:cubicBezTo>
                    <a:pt x="2003" y="12095"/>
                    <a:pt x="2451" y="12300"/>
                    <a:pt x="2614" y="12411"/>
                  </a:cubicBezTo>
                  <a:cubicBezTo>
                    <a:pt x="2552" y="12789"/>
                    <a:pt x="2492" y="13143"/>
                    <a:pt x="2428" y="13522"/>
                  </a:cubicBezTo>
                  <a:cubicBezTo>
                    <a:pt x="2314" y="13397"/>
                    <a:pt x="2183" y="13273"/>
                    <a:pt x="2076" y="13130"/>
                  </a:cubicBezTo>
                  <a:cubicBezTo>
                    <a:pt x="1354" y="12160"/>
                    <a:pt x="1516" y="10781"/>
                    <a:pt x="2435" y="9995"/>
                  </a:cubicBezTo>
                  <a:cubicBezTo>
                    <a:pt x="2499" y="9940"/>
                    <a:pt x="2561" y="9913"/>
                    <a:pt x="2633" y="9913"/>
                  </a:cubicBezTo>
                  <a:close/>
                  <a:moveTo>
                    <a:pt x="3515" y="0"/>
                  </a:moveTo>
                  <a:cubicBezTo>
                    <a:pt x="1698" y="0"/>
                    <a:pt x="429" y="2328"/>
                    <a:pt x="1864" y="3870"/>
                  </a:cubicBezTo>
                  <a:cubicBezTo>
                    <a:pt x="257" y="5888"/>
                    <a:pt x="1" y="8779"/>
                    <a:pt x="1208" y="11054"/>
                  </a:cubicBezTo>
                  <a:cubicBezTo>
                    <a:pt x="1114" y="12220"/>
                    <a:pt x="1368" y="13392"/>
                    <a:pt x="2442" y="14055"/>
                  </a:cubicBezTo>
                  <a:cubicBezTo>
                    <a:pt x="2530" y="14112"/>
                    <a:pt x="2583" y="14177"/>
                    <a:pt x="2609" y="14276"/>
                  </a:cubicBezTo>
                  <a:cubicBezTo>
                    <a:pt x="2751" y="14699"/>
                    <a:pt x="3254" y="14853"/>
                    <a:pt x="3801" y="14853"/>
                  </a:cubicBezTo>
                  <a:cubicBezTo>
                    <a:pt x="4369" y="14853"/>
                    <a:pt x="4985" y="14687"/>
                    <a:pt x="5298" y="14481"/>
                  </a:cubicBezTo>
                  <a:cubicBezTo>
                    <a:pt x="5362" y="14446"/>
                    <a:pt x="5419" y="14426"/>
                    <a:pt x="5484" y="14426"/>
                  </a:cubicBezTo>
                  <a:cubicBezTo>
                    <a:pt x="5511" y="14426"/>
                    <a:pt x="5539" y="14430"/>
                    <a:pt x="5569" y="14437"/>
                  </a:cubicBezTo>
                  <a:cubicBezTo>
                    <a:pt x="6077" y="14557"/>
                    <a:pt x="6588" y="14620"/>
                    <a:pt x="7100" y="14620"/>
                  </a:cubicBezTo>
                  <a:cubicBezTo>
                    <a:pt x="7519" y="14620"/>
                    <a:pt x="7938" y="14578"/>
                    <a:pt x="8356" y="14491"/>
                  </a:cubicBezTo>
                  <a:cubicBezTo>
                    <a:pt x="11242" y="13954"/>
                    <a:pt x="13473" y="11474"/>
                    <a:pt x="13707" y="8547"/>
                  </a:cubicBezTo>
                  <a:cubicBezTo>
                    <a:pt x="13742" y="8376"/>
                    <a:pt x="13633" y="8246"/>
                    <a:pt x="13476" y="8246"/>
                  </a:cubicBezTo>
                  <a:cubicBezTo>
                    <a:pt x="13462" y="8246"/>
                    <a:pt x="13448" y="8247"/>
                    <a:pt x="13433" y="8249"/>
                  </a:cubicBezTo>
                  <a:cubicBezTo>
                    <a:pt x="13311" y="8267"/>
                    <a:pt x="13286" y="8380"/>
                    <a:pt x="13275" y="8494"/>
                  </a:cubicBezTo>
                  <a:cubicBezTo>
                    <a:pt x="13067" y="11679"/>
                    <a:pt x="10199" y="14189"/>
                    <a:pt x="7098" y="14189"/>
                  </a:cubicBezTo>
                  <a:cubicBezTo>
                    <a:pt x="6691" y="14189"/>
                    <a:pt x="6279" y="14146"/>
                    <a:pt x="5869" y="14055"/>
                  </a:cubicBezTo>
                  <a:cubicBezTo>
                    <a:pt x="5999" y="13881"/>
                    <a:pt x="6119" y="13736"/>
                    <a:pt x="6223" y="13579"/>
                  </a:cubicBezTo>
                  <a:cubicBezTo>
                    <a:pt x="6331" y="13418"/>
                    <a:pt x="6181" y="13253"/>
                    <a:pt x="6030" y="13253"/>
                  </a:cubicBezTo>
                  <a:cubicBezTo>
                    <a:pt x="5972" y="13253"/>
                    <a:pt x="5914" y="13277"/>
                    <a:pt x="5871" y="13336"/>
                  </a:cubicBezTo>
                  <a:cubicBezTo>
                    <a:pt x="5436" y="14008"/>
                    <a:pt x="4695" y="14417"/>
                    <a:pt x="3914" y="14417"/>
                  </a:cubicBezTo>
                  <a:cubicBezTo>
                    <a:pt x="3707" y="14417"/>
                    <a:pt x="3497" y="14389"/>
                    <a:pt x="3290" y="14328"/>
                  </a:cubicBezTo>
                  <a:cubicBezTo>
                    <a:pt x="3765" y="13834"/>
                    <a:pt x="3808" y="13774"/>
                    <a:pt x="4209" y="13774"/>
                  </a:cubicBezTo>
                  <a:cubicBezTo>
                    <a:pt x="4323" y="13774"/>
                    <a:pt x="4465" y="13779"/>
                    <a:pt x="4654" y="13780"/>
                  </a:cubicBezTo>
                  <a:cubicBezTo>
                    <a:pt x="4661" y="13780"/>
                    <a:pt x="4668" y="13781"/>
                    <a:pt x="4675" y="13781"/>
                  </a:cubicBezTo>
                  <a:cubicBezTo>
                    <a:pt x="4988" y="13781"/>
                    <a:pt x="4984" y="13347"/>
                    <a:pt x="4670" y="13347"/>
                  </a:cubicBezTo>
                  <a:cubicBezTo>
                    <a:pt x="4666" y="13347"/>
                    <a:pt x="4663" y="13347"/>
                    <a:pt x="4658" y="13347"/>
                  </a:cubicBezTo>
                  <a:cubicBezTo>
                    <a:pt x="4621" y="13346"/>
                    <a:pt x="4583" y="13346"/>
                    <a:pt x="4545" y="13346"/>
                  </a:cubicBezTo>
                  <a:cubicBezTo>
                    <a:pt x="4469" y="13346"/>
                    <a:pt x="4393" y="13347"/>
                    <a:pt x="4317" y="13347"/>
                  </a:cubicBezTo>
                  <a:cubicBezTo>
                    <a:pt x="4305" y="13328"/>
                    <a:pt x="4292" y="13311"/>
                    <a:pt x="4280" y="13293"/>
                  </a:cubicBezTo>
                  <a:cubicBezTo>
                    <a:pt x="4698" y="12995"/>
                    <a:pt x="5020" y="12576"/>
                    <a:pt x="5396" y="12226"/>
                  </a:cubicBezTo>
                  <a:cubicBezTo>
                    <a:pt x="5575" y="12061"/>
                    <a:pt x="5437" y="11838"/>
                    <a:pt x="5264" y="11838"/>
                  </a:cubicBezTo>
                  <a:cubicBezTo>
                    <a:pt x="5206" y="11838"/>
                    <a:pt x="5144" y="11863"/>
                    <a:pt x="5089" y="11922"/>
                  </a:cubicBezTo>
                  <a:cubicBezTo>
                    <a:pt x="4862" y="12143"/>
                    <a:pt x="4646" y="12371"/>
                    <a:pt x="4423" y="12596"/>
                  </a:cubicBezTo>
                  <a:cubicBezTo>
                    <a:pt x="4411" y="12589"/>
                    <a:pt x="4399" y="12583"/>
                    <a:pt x="4386" y="12578"/>
                  </a:cubicBezTo>
                  <a:cubicBezTo>
                    <a:pt x="4386" y="12472"/>
                    <a:pt x="4388" y="12368"/>
                    <a:pt x="4386" y="12264"/>
                  </a:cubicBezTo>
                  <a:cubicBezTo>
                    <a:pt x="4396" y="12079"/>
                    <a:pt x="4284" y="11987"/>
                    <a:pt x="4171" y="11987"/>
                  </a:cubicBezTo>
                  <a:cubicBezTo>
                    <a:pt x="4059" y="11987"/>
                    <a:pt x="3946" y="12079"/>
                    <a:pt x="3953" y="12261"/>
                  </a:cubicBezTo>
                  <a:cubicBezTo>
                    <a:pt x="3951" y="12488"/>
                    <a:pt x="3959" y="12716"/>
                    <a:pt x="3949" y="12942"/>
                  </a:cubicBezTo>
                  <a:cubicBezTo>
                    <a:pt x="3945" y="13011"/>
                    <a:pt x="3911" y="13091"/>
                    <a:pt x="3865" y="13142"/>
                  </a:cubicBezTo>
                  <a:cubicBezTo>
                    <a:pt x="3577" y="13444"/>
                    <a:pt x="3285" y="13713"/>
                    <a:pt x="3008" y="14032"/>
                  </a:cubicBezTo>
                  <a:cubicBezTo>
                    <a:pt x="2494" y="12574"/>
                    <a:pt x="3778" y="11090"/>
                    <a:pt x="5211" y="11090"/>
                  </a:cubicBezTo>
                  <a:cubicBezTo>
                    <a:pt x="5452" y="11090"/>
                    <a:pt x="5697" y="11132"/>
                    <a:pt x="5939" y="11223"/>
                  </a:cubicBezTo>
                  <a:cubicBezTo>
                    <a:pt x="6003" y="11243"/>
                    <a:pt x="6074" y="11318"/>
                    <a:pt x="6097" y="11385"/>
                  </a:cubicBezTo>
                  <a:cubicBezTo>
                    <a:pt x="6391" y="12055"/>
                    <a:pt x="5979" y="12753"/>
                    <a:pt x="6358" y="12796"/>
                  </a:cubicBezTo>
                  <a:cubicBezTo>
                    <a:pt x="6367" y="12797"/>
                    <a:pt x="6375" y="12797"/>
                    <a:pt x="6383" y="12797"/>
                  </a:cubicBezTo>
                  <a:cubicBezTo>
                    <a:pt x="6840" y="12797"/>
                    <a:pt x="6617" y="11500"/>
                    <a:pt x="6507" y="11223"/>
                  </a:cubicBezTo>
                  <a:cubicBezTo>
                    <a:pt x="6357" y="10790"/>
                    <a:pt x="5810" y="10670"/>
                    <a:pt x="5300" y="10670"/>
                  </a:cubicBezTo>
                  <a:cubicBezTo>
                    <a:pt x="5049" y="10670"/>
                    <a:pt x="4807" y="10699"/>
                    <a:pt x="4626" y="10734"/>
                  </a:cubicBezTo>
                  <a:cubicBezTo>
                    <a:pt x="4602" y="10740"/>
                    <a:pt x="4581" y="10743"/>
                    <a:pt x="4562" y="10743"/>
                  </a:cubicBezTo>
                  <a:cubicBezTo>
                    <a:pt x="4507" y="10743"/>
                    <a:pt x="4469" y="10717"/>
                    <a:pt x="4428" y="10655"/>
                  </a:cubicBezTo>
                  <a:cubicBezTo>
                    <a:pt x="4132" y="10187"/>
                    <a:pt x="3317" y="9482"/>
                    <a:pt x="2655" y="9482"/>
                  </a:cubicBezTo>
                  <a:cubicBezTo>
                    <a:pt x="2448" y="9482"/>
                    <a:pt x="2255" y="9551"/>
                    <a:pt x="2099" y="9719"/>
                  </a:cubicBezTo>
                  <a:cubicBezTo>
                    <a:pt x="1868" y="9980"/>
                    <a:pt x="1653" y="10253"/>
                    <a:pt x="1439" y="10509"/>
                  </a:cubicBezTo>
                  <a:cubicBezTo>
                    <a:pt x="549" y="8730"/>
                    <a:pt x="667" y="6071"/>
                    <a:pt x="2196" y="4168"/>
                  </a:cubicBezTo>
                  <a:cubicBezTo>
                    <a:pt x="2604" y="4432"/>
                    <a:pt x="3042" y="4594"/>
                    <a:pt x="3525" y="4594"/>
                  </a:cubicBezTo>
                  <a:cubicBezTo>
                    <a:pt x="3572" y="4594"/>
                    <a:pt x="3620" y="4593"/>
                    <a:pt x="3668" y="4589"/>
                  </a:cubicBezTo>
                  <a:cubicBezTo>
                    <a:pt x="3674" y="4590"/>
                    <a:pt x="3679" y="4590"/>
                    <a:pt x="3685" y="4590"/>
                  </a:cubicBezTo>
                  <a:cubicBezTo>
                    <a:pt x="4017" y="4590"/>
                    <a:pt x="5363" y="4225"/>
                    <a:pt x="4670" y="3849"/>
                  </a:cubicBezTo>
                  <a:cubicBezTo>
                    <a:pt x="4661" y="3846"/>
                    <a:pt x="4652" y="3844"/>
                    <a:pt x="4642" y="3844"/>
                  </a:cubicBezTo>
                  <a:cubicBezTo>
                    <a:pt x="4590" y="3844"/>
                    <a:pt x="4523" y="3881"/>
                    <a:pt x="4472" y="3910"/>
                  </a:cubicBezTo>
                  <a:cubicBezTo>
                    <a:pt x="4180" y="4073"/>
                    <a:pt x="3875" y="4162"/>
                    <a:pt x="3557" y="4162"/>
                  </a:cubicBezTo>
                  <a:cubicBezTo>
                    <a:pt x="3445" y="4162"/>
                    <a:pt x="3331" y="4151"/>
                    <a:pt x="3216" y="4128"/>
                  </a:cubicBezTo>
                  <a:cubicBezTo>
                    <a:pt x="1708" y="3920"/>
                    <a:pt x="1123" y="1842"/>
                    <a:pt x="2328" y="903"/>
                  </a:cubicBezTo>
                  <a:cubicBezTo>
                    <a:pt x="2681" y="572"/>
                    <a:pt x="3085" y="430"/>
                    <a:pt x="3483" y="430"/>
                  </a:cubicBezTo>
                  <a:cubicBezTo>
                    <a:pt x="4753" y="430"/>
                    <a:pt x="5951" y="1880"/>
                    <a:pt x="5154" y="3218"/>
                  </a:cubicBezTo>
                  <a:cubicBezTo>
                    <a:pt x="5018" y="3424"/>
                    <a:pt x="5160" y="3598"/>
                    <a:pt x="5314" y="3598"/>
                  </a:cubicBezTo>
                  <a:cubicBezTo>
                    <a:pt x="5397" y="3598"/>
                    <a:pt x="5482" y="3548"/>
                    <a:pt x="5530" y="3426"/>
                  </a:cubicBezTo>
                  <a:cubicBezTo>
                    <a:pt x="5770" y="2938"/>
                    <a:pt x="5856" y="2441"/>
                    <a:pt x="5802" y="1899"/>
                  </a:cubicBezTo>
                  <a:cubicBezTo>
                    <a:pt x="6241" y="1810"/>
                    <a:pt x="6675" y="1765"/>
                    <a:pt x="7107" y="1765"/>
                  </a:cubicBezTo>
                  <a:cubicBezTo>
                    <a:pt x="7693" y="1765"/>
                    <a:pt x="8275" y="1848"/>
                    <a:pt x="8856" y="2020"/>
                  </a:cubicBezTo>
                  <a:cubicBezTo>
                    <a:pt x="7909" y="6141"/>
                    <a:pt x="7131" y="7421"/>
                    <a:pt x="8236" y="7421"/>
                  </a:cubicBezTo>
                  <a:cubicBezTo>
                    <a:pt x="8938" y="7421"/>
                    <a:pt x="10399" y="6905"/>
                    <a:pt x="13059" y="6272"/>
                  </a:cubicBezTo>
                  <a:cubicBezTo>
                    <a:pt x="13155" y="6668"/>
                    <a:pt x="13204" y="7072"/>
                    <a:pt x="13276" y="7474"/>
                  </a:cubicBezTo>
                  <a:cubicBezTo>
                    <a:pt x="13300" y="7621"/>
                    <a:pt x="13378" y="7717"/>
                    <a:pt x="13495" y="7717"/>
                  </a:cubicBezTo>
                  <a:cubicBezTo>
                    <a:pt x="13500" y="7717"/>
                    <a:pt x="13505" y="7716"/>
                    <a:pt x="13510" y="7716"/>
                  </a:cubicBezTo>
                  <a:cubicBezTo>
                    <a:pt x="13819" y="7689"/>
                    <a:pt x="13687" y="7259"/>
                    <a:pt x="13667" y="7048"/>
                  </a:cubicBezTo>
                  <a:cubicBezTo>
                    <a:pt x="13615" y="6755"/>
                    <a:pt x="13557" y="6463"/>
                    <a:pt x="13500" y="6165"/>
                  </a:cubicBezTo>
                  <a:cubicBezTo>
                    <a:pt x="13952" y="6069"/>
                    <a:pt x="14227" y="5783"/>
                    <a:pt x="14051" y="5322"/>
                  </a:cubicBezTo>
                  <a:cubicBezTo>
                    <a:pt x="13331" y="3253"/>
                    <a:pt x="11940" y="1843"/>
                    <a:pt x="9881" y="1098"/>
                  </a:cubicBezTo>
                  <a:cubicBezTo>
                    <a:pt x="9738" y="1044"/>
                    <a:pt x="9618" y="1018"/>
                    <a:pt x="9516" y="1018"/>
                  </a:cubicBezTo>
                  <a:cubicBezTo>
                    <a:pt x="9235" y="1018"/>
                    <a:pt x="9086" y="1216"/>
                    <a:pt x="8955" y="1584"/>
                  </a:cubicBezTo>
                  <a:cubicBezTo>
                    <a:pt x="8328" y="1422"/>
                    <a:pt x="7699" y="1329"/>
                    <a:pt x="7067" y="1329"/>
                  </a:cubicBezTo>
                  <a:cubicBezTo>
                    <a:pt x="6649" y="1329"/>
                    <a:pt x="6230" y="1370"/>
                    <a:pt x="5808" y="1457"/>
                  </a:cubicBezTo>
                  <a:cubicBezTo>
                    <a:pt x="5786" y="1461"/>
                    <a:pt x="5767" y="1464"/>
                    <a:pt x="5750" y="1464"/>
                  </a:cubicBezTo>
                  <a:cubicBezTo>
                    <a:pt x="5692" y="1464"/>
                    <a:pt x="5657" y="1437"/>
                    <a:pt x="5623" y="1363"/>
                  </a:cubicBezTo>
                  <a:cubicBezTo>
                    <a:pt x="5376" y="815"/>
                    <a:pt x="4973" y="420"/>
                    <a:pt x="4418" y="191"/>
                  </a:cubicBezTo>
                  <a:cubicBezTo>
                    <a:pt x="4109" y="60"/>
                    <a:pt x="3805" y="0"/>
                    <a:pt x="35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10" name="Google Shape;610;p48"/>
            <p:cNvCxnSpPr/>
            <p:nvPr/>
          </p:nvCxnSpPr>
          <p:spPr>
            <a:xfrm>
              <a:off x="1770022" y="3922459"/>
              <a:ext cx="4386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11" name="Google Shape;611;p48"/>
          <p:cNvGrpSpPr/>
          <p:nvPr/>
        </p:nvGrpSpPr>
        <p:grpSpPr>
          <a:xfrm>
            <a:off x="5786474" y="3378448"/>
            <a:ext cx="445923" cy="465778"/>
            <a:chOff x="5241399" y="3454867"/>
            <a:chExt cx="445923" cy="465778"/>
          </a:xfrm>
        </p:grpSpPr>
        <p:sp>
          <p:nvSpPr>
            <p:cNvPr id="612" name="Google Shape;612;p48"/>
            <p:cNvSpPr/>
            <p:nvPr/>
          </p:nvSpPr>
          <p:spPr>
            <a:xfrm>
              <a:off x="5241399" y="3454867"/>
              <a:ext cx="445923" cy="373936"/>
            </a:xfrm>
            <a:custGeom>
              <a:avLst/>
              <a:gdLst/>
              <a:ahLst/>
              <a:cxnLst/>
              <a:rect l="l" t="t" r="r" b="b"/>
              <a:pathLst>
                <a:path w="14848" h="12450" extrusionOk="0">
                  <a:moveTo>
                    <a:pt x="5112" y="1173"/>
                  </a:moveTo>
                  <a:cubicBezTo>
                    <a:pt x="5069" y="1173"/>
                    <a:pt x="5026" y="1189"/>
                    <a:pt x="4986" y="1223"/>
                  </a:cubicBezTo>
                  <a:cubicBezTo>
                    <a:pt x="4781" y="1397"/>
                    <a:pt x="4577" y="1575"/>
                    <a:pt x="4385" y="1765"/>
                  </a:cubicBezTo>
                  <a:cubicBezTo>
                    <a:pt x="4265" y="1881"/>
                    <a:pt x="4316" y="2049"/>
                    <a:pt x="4476" y="2112"/>
                  </a:cubicBezTo>
                  <a:cubicBezTo>
                    <a:pt x="4523" y="2131"/>
                    <a:pt x="4571" y="2146"/>
                    <a:pt x="4620" y="2162"/>
                  </a:cubicBezTo>
                  <a:cubicBezTo>
                    <a:pt x="4615" y="2176"/>
                    <a:pt x="4615" y="2183"/>
                    <a:pt x="4612" y="2185"/>
                  </a:cubicBezTo>
                  <a:cubicBezTo>
                    <a:pt x="4546" y="2247"/>
                    <a:pt x="4479" y="2310"/>
                    <a:pt x="4412" y="2373"/>
                  </a:cubicBezTo>
                  <a:cubicBezTo>
                    <a:pt x="4296" y="2482"/>
                    <a:pt x="4276" y="2606"/>
                    <a:pt x="4359" y="2703"/>
                  </a:cubicBezTo>
                  <a:cubicBezTo>
                    <a:pt x="4401" y="2753"/>
                    <a:pt x="4454" y="2778"/>
                    <a:pt x="4512" y="2778"/>
                  </a:cubicBezTo>
                  <a:cubicBezTo>
                    <a:pt x="4573" y="2778"/>
                    <a:pt x="4639" y="2750"/>
                    <a:pt x="4702" y="2695"/>
                  </a:cubicBezTo>
                  <a:cubicBezTo>
                    <a:pt x="4843" y="2571"/>
                    <a:pt x="4983" y="2444"/>
                    <a:pt x="5124" y="2320"/>
                  </a:cubicBezTo>
                  <a:cubicBezTo>
                    <a:pt x="5410" y="2065"/>
                    <a:pt x="5386" y="1927"/>
                    <a:pt x="5030" y="1804"/>
                  </a:cubicBezTo>
                  <a:cubicBezTo>
                    <a:pt x="5027" y="1803"/>
                    <a:pt x="5026" y="1796"/>
                    <a:pt x="5017" y="1776"/>
                  </a:cubicBezTo>
                  <a:cubicBezTo>
                    <a:pt x="5054" y="1742"/>
                    <a:pt x="5094" y="1705"/>
                    <a:pt x="5135" y="1668"/>
                  </a:cubicBezTo>
                  <a:cubicBezTo>
                    <a:pt x="5178" y="1628"/>
                    <a:pt x="5225" y="1592"/>
                    <a:pt x="5263" y="1549"/>
                  </a:cubicBezTo>
                  <a:cubicBezTo>
                    <a:pt x="5350" y="1454"/>
                    <a:pt x="5355" y="1336"/>
                    <a:pt x="5272" y="1250"/>
                  </a:cubicBezTo>
                  <a:cubicBezTo>
                    <a:pt x="5224" y="1200"/>
                    <a:pt x="5168" y="1173"/>
                    <a:pt x="5112" y="1173"/>
                  </a:cubicBezTo>
                  <a:close/>
                  <a:moveTo>
                    <a:pt x="4810" y="437"/>
                  </a:moveTo>
                  <a:cubicBezTo>
                    <a:pt x="4816" y="437"/>
                    <a:pt x="4822" y="437"/>
                    <a:pt x="4828" y="437"/>
                  </a:cubicBezTo>
                  <a:cubicBezTo>
                    <a:pt x="5681" y="447"/>
                    <a:pt x="6360" y="1135"/>
                    <a:pt x="6356" y="1985"/>
                  </a:cubicBezTo>
                  <a:cubicBezTo>
                    <a:pt x="6353" y="2833"/>
                    <a:pt x="5661" y="3522"/>
                    <a:pt x="4817" y="3522"/>
                  </a:cubicBezTo>
                  <a:cubicBezTo>
                    <a:pt x="4816" y="3522"/>
                    <a:pt x="4816" y="3522"/>
                    <a:pt x="4815" y="3522"/>
                  </a:cubicBezTo>
                  <a:cubicBezTo>
                    <a:pt x="3964" y="3519"/>
                    <a:pt x="3271" y="2817"/>
                    <a:pt x="3278" y="1965"/>
                  </a:cubicBezTo>
                  <a:cubicBezTo>
                    <a:pt x="3283" y="1127"/>
                    <a:pt x="3977" y="437"/>
                    <a:pt x="4810" y="437"/>
                  </a:cubicBezTo>
                  <a:close/>
                  <a:moveTo>
                    <a:pt x="3033" y="3695"/>
                  </a:moveTo>
                  <a:cubicBezTo>
                    <a:pt x="2909" y="3695"/>
                    <a:pt x="2823" y="3779"/>
                    <a:pt x="2815" y="3915"/>
                  </a:cubicBezTo>
                  <a:cubicBezTo>
                    <a:pt x="2812" y="3954"/>
                    <a:pt x="2813" y="3992"/>
                    <a:pt x="2813" y="4031"/>
                  </a:cubicBezTo>
                  <a:cubicBezTo>
                    <a:pt x="2813" y="4256"/>
                    <a:pt x="2883" y="4366"/>
                    <a:pt x="3029" y="4366"/>
                  </a:cubicBezTo>
                  <a:cubicBezTo>
                    <a:pt x="3031" y="4366"/>
                    <a:pt x="3034" y="4366"/>
                    <a:pt x="3037" y="4366"/>
                  </a:cubicBezTo>
                  <a:cubicBezTo>
                    <a:pt x="3182" y="4361"/>
                    <a:pt x="3248" y="4257"/>
                    <a:pt x="3248" y="4034"/>
                  </a:cubicBezTo>
                  <a:cubicBezTo>
                    <a:pt x="3248" y="3995"/>
                    <a:pt x="3249" y="3957"/>
                    <a:pt x="3248" y="3918"/>
                  </a:cubicBezTo>
                  <a:cubicBezTo>
                    <a:pt x="3239" y="3780"/>
                    <a:pt x="3157" y="3696"/>
                    <a:pt x="3033" y="3695"/>
                  </a:cubicBezTo>
                  <a:close/>
                  <a:moveTo>
                    <a:pt x="2417" y="3696"/>
                  </a:moveTo>
                  <a:cubicBezTo>
                    <a:pt x="2412" y="3696"/>
                    <a:pt x="2407" y="3696"/>
                    <a:pt x="2402" y="3696"/>
                  </a:cubicBezTo>
                  <a:cubicBezTo>
                    <a:pt x="2282" y="3702"/>
                    <a:pt x="2207" y="3783"/>
                    <a:pt x="2201" y="3915"/>
                  </a:cubicBezTo>
                  <a:cubicBezTo>
                    <a:pt x="2198" y="3988"/>
                    <a:pt x="2198" y="4061"/>
                    <a:pt x="2201" y="4133"/>
                  </a:cubicBezTo>
                  <a:cubicBezTo>
                    <a:pt x="2205" y="4269"/>
                    <a:pt x="2288" y="4360"/>
                    <a:pt x="2407" y="4366"/>
                  </a:cubicBezTo>
                  <a:cubicBezTo>
                    <a:pt x="2410" y="4366"/>
                    <a:pt x="2413" y="4366"/>
                    <a:pt x="2415" y="4366"/>
                  </a:cubicBezTo>
                  <a:cubicBezTo>
                    <a:pt x="2529" y="4366"/>
                    <a:pt x="2619" y="4278"/>
                    <a:pt x="2632" y="4149"/>
                  </a:cubicBezTo>
                  <a:cubicBezTo>
                    <a:pt x="2637" y="4111"/>
                    <a:pt x="2632" y="4071"/>
                    <a:pt x="2632" y="4034"/>
                  </a:cubicBezTo>
                  <a:cubicBezTo>
                    <a:pt x="2632" y="3990"/>
                    <a:pt x="2637" y="3945"/>
                    <a:pt x="2632" y="3903"/>
                  </a:cubicBezTo>
                  <a:cubicBezTo>
                    <a:pt x="2617" y="3774"/>
                    <a:pt x="2533" y="3696"/>
                    <a:pt x="2417" y="3696"/>
                  </a:cubicBezTo>
                  <a:close/>
                  <a:moveTo>
                    <a:pt x="8997" y="4690"/>
                  </a:moveTo>
                  <a:cubicBezTo>
                    <a:pt x="9113" y="4690"/>
                    <a:pt x="9231" y="4693"/>
                    <a:pt x="9354" y="4693"/>
                  </a:cubicBezTo>
                  <a:lnTo>
                    <a:pt x="9354" y="5082"/>
                  </a:lnTo>
                  <a:lnTo>
                    <a:pt x="8370" y="5082"/>
                  </a:lnTo>
                  <a:cubicBezTo>
                    <a:pt x="8404" y="4866"/>
                    <a:pt x="8555" y="4707"/>
                    <a:pt x="8766" y="4696"/>
                  </a:cubicBezTo>
                  <a:cubicBezTo>
                    <a:pt x="8843" y="4691"/>
                    <a:pt x="8919" y="4690"/>
                    <a:pt x="8997" y="4690"/>
                  </a:cubicBezTo>
                  <a:close/>
                  <a:moveTo>
                    <a:pt x="2054" y="3296"/>
                  </a:moveTo>
                  <a:cubicBezTo>
                    <a:pt x="2056" y="3296"/>
                    <a:pt x="2058" y="3296"/>
                    <a:pt x="2060" y="3296"/>
                  </a:cubicBezTo>
                  <a:cubicBezTo>
                    <a:pt x="2219" y="3299"/>
                    <a:pt x="2379" y="3299"/>
                    <a:pt x="2539" y="3299"/>
                  </a:cubicBezTo>
                  <a:cubicBezTo>
                    <a:pt x="2631" y="3299"/>
                    <a:pt x="2723" y="3299"/>
                    <a:pt x="2815" y="3299"/>
                  </a:cubicBezTo>
                  <a:cubicBezTo>
                    <a:pt x="2954" y="3299"/>
                    <a:pt x="3093" y="3299"/>
                    <a:pt x="3232" y="3302"/>
                  </a:cubicBezTo>
                  <a:cubicBezTo>
                    <a:pt x="3296" y="3303"/>
                    <a:pt x="3365" y="3340"/>
                    <a:pt x="3422" y="3376"/>
                  </a:cubicBezTo>
                  <a:cubicBezTo>
                    <a:pt x="3644" y="3518"/>
                    <a:pt x="3863" y="3665"/>
                    <a:pt x="4080" y="3813"/>
                  </a:cubicBezTo>
                  <a:cubicBezTo>
                    <a:pt x="4118" y="3839"/>
                    <a:pt x="4169" y="3883"/>
                    <a:pt x="4169" y="3918"/>
                  </a:cubicBezTo>
                  <a:cubicBezTo>
                    <a:pt x="4175" y="4418"/>
                    <a:pt x="4174" y="4921"/>
                    <a:pt x="4174" y="5438"/>
                  </a:cubicBezTo>
                  <a:lnTo>
                    <a:pt x="1897" y="5438"/>
                  </a:lnTo>
                  <a:cubicBezTo>
                    <a:pt x="1895" y="5395"/>
                    <a:pt x="1889" y="5353"/>
                    <a:pt x="1889" y="5311"/>
                  </a:cubicBezTo>
                  <a:cubicBezTo>
                    <a:pt x="1887" y="4699"/>
                    <a:pt x="1892" y="4085"/>
                    <a:pt x="1886" y="3471"/>
                  </a:cubicBezTo>
                  <a:cubicBezTo>
                    <a:pt x="1885" y="3341"/>
                    <a:pt x="1923" y="3296"/>
                    <a:pt x="2054" y="3296"/>
                  </a:cubicBezTo>
                  <a:close/>
                  <a:moveTo>
                    <a:pt x="4174" y="5885"/>
                  </a:moveTo>
                  <a:cubicBezTo>
                    <a:pt x="4174" y="6055"/>
                    <a:pt x="4179" y="6219"/>
                    <a:pt x="4168" y="6381"/>
                  </a:cubicBezTo>
                  <a:cubicBezTo>
                    <a:pt x="4165" y="6415"/>
                    <a:pt x="4097" y="6474"/>
                    <a:pt x="4058" y="6474"/>
                  </a:cubicBezTo>
                  <a:cubicBezTo>
                    <a:pt x="3697" y="6477"/>
                    <a:pt x="3335" y="6479"/>
                    <a:pt x="2974" y="6479"/>
                  </a:cubicBezTo>
                  <a:cubicBezTo>
                    <a:pt x="2650" y="6479"/>
                    <a:pt x="2326" y="6477"/>
                    <a:pt x="2001" y="6474"/>
                  </a:cubicBezTo>
                  <a:cubicBezTo>
                    <a:pt x="1964" y="6474"/>
                    <a:pt x="1897" y="6405"/>
                    <a:pt x="1893" y="6364"/>
                  </a:cubicBezTo>
                  <a:cubicBezTo>
                    <a:pt x="1880" y="6212"/>
                    <a:pt x="1889" y="6056"/>
                    <a:pt x="1889" y="5885"/>
                  </a:cubicBezTo>
                  <a:close/>
                  <a:moveTo>
                    <a:pt x="9599" y="6323"/>
                  </a:moveTo>
                  <a:lnTo>
                    <a:pt x="9599" y="6323"/>
                  </a:lnTo>
                  <a:cubicBezTo>
                    <a:pt x="10444" y="6585"/>
                    <a:pt x="11280" y="6844"/>
                    <a:pt x="12124" y="7105"/>
                  </a:cubicBezTo>
                  <a:cubicBezTo>
                    <a:pt x="11920" y="7272"/>
                    <a:pt x="11702" y="7379"/>
                    <a:pt x="11442" y="7379"/>
                  </a:cubicBezTo>
                  <a:cubicBezTo>
                    <a:pt x="11398" y="7379"/>
                    <a:pt x="11353" y="7376"/>
                    <a:pt x="11306" y="7370"/>
                  </a:cubicBezTo>
                  <a:cubicBezTo>
                    <a:pt x="10780" y="7299"/>
                    <a:pt x="10253" y="7240"/>
                    <a:pt x="9725" y="7183"/>
                  </a:cubicBezTo>
                  <a:cubicBezTo>
                    <a:pt x="9627" y="7173"/>
                    <a:pt x="9595" y="7142"/>
                    <a:pt x="9598" y="7044"/>
                  </a:cubicBezTo>
                  <a:cubicBezTo>
                    <a:pt x="9604" y="6803"/>
                    <a:pt x="9599" y="6562"/>
                    <a:pt x="9599" y="6323"/>
                  </a:cubicBezTo>
                  <a:close/>
                  <a:moveTo>
                    <a:pt x="8478" y="6727"/>
                  </a:moveTo>
                  <a:lnTo>
                    <a:pt x="8478" y="7770"/>
                  </a:lnTo>
                  <a:cubicBezTo>
                    <a:pt x="8236" y="7706"/>
                    <a:pt x="8088" y="7515"/>
                    <a:pt x="8078" y="7279"/>
                  </a:cubicBezTo>
                  <a:cubicBezTo>
                    <a:pt x="8068" y="7016"/>
                    <a:pt x="8213" y="6814"/>
                    <a:pt x="8478" y="6727"/>
                  </a:cubicBezTo>
                  <a:close/>
                  <a:moveTo>
                    <a:pt x="1654" y="7602"/>
                  </a:moveTo>
                  <a:cubicBezTo>
                    <a:pt x="1530" y="7603"/>
                    <a:pt x="1439" y="7699"/>
                    <a:pt x="1443" y="7826"/>
                  </a:cubicBezTo>
                  <a:cubicBezTo>
                    <a:pt x="1447" y="7946"/>
                    <a:pt x="1536" y="8031"/>
                    <a:pt x="1655" y="8031"/>
                  </a:cubicBezTo>
                  <a:cubicBezTo>
                    <a:pt x="1656" y="8031"/>
                    <a:pt x="1657" y="8031"/>
                    <a:pt x="1658" y="8031"/>
                  </a:cubicBezTo>
                  <a:cubicBezTo>
                    <a:pt x="1779" y="8031"/>
                    <a:pt x="1876" y="7928"/>
                    <a:pt x="1872" y="7807"/>
                  </a:cubicBezTo>
                  <a:cubicBezTo>
                    <a:pt x="1866" y="7692"/>
                    <a:pt x="1771" y="7602"/>
                    <a:pt x="1654" y="7602"/>
                  </a:cubicBezTo>
                  <a:close/>
                  <a:moveTo>
                    <a:pt x="3004" y="7602"/>
                  </a:moveTo>
                  <a:cubicBezTo>
                    <a:pt x="2887" y="7602"/>
                    <a:pt x="2789" y="7697"/>
                    <a:pt x="2788" y="7814"/>
                  </a:cubicBezTo>
                  <a:cubicBezTo>
                    <a:pt x="2785" y="7928"/>
                    <a:pt x="2877" y="8026"/>
                    <a:pt x="2994" y="8031"/>
                  </a:cubicBezTo>
                  <a:cubicBezTo>
                    <a:pt x="2998" y="8031"/>
                    <a:pt x="3001" y="8031"/>
                    <a:pt x="3005" y="8031"/>
                  </a:cubicBezTo>
                  <a:cubicBezTo>
                    <a:pt x="3124" y="8031"/>
                    <a:pt x="3218" y="7939"/>
                    <a:pt x="3219" y="7820"/>
                  </a:cubicBezTo>
                  <a:cubicBezTo>
                    <a:pt x="3221" y="7702"/>
                    <a:pt x="3132" y="7608"/>
                    <a:pt x="3014" y="7602"/>
                  </a:cubicBezTo>
                  <a:cubicBezTo>
                    <a:pt x="3011" y="7602"/>
                    <a:pt x="3007" y="7602"/>
                    <a:pt x="3004" y="7602"/>
                  </a:cubicBezTo>
                  <a:close/>
                  <a:moveTo>
                    <a:pt x="2328" y="7602"/>
                  </a:moveTo>
                  <a:cubicBezTo>
                    <a:pt x="2214" y="7602"/>
                    <a:pt x="2122" y="7689"/>
                    <a:pt x="2117" y="7804"/>
                  </a:cubicBezTo>
                  <a:cubicBezTo>
                    <a:pt x="2110" y="7924"/>
                    <a:pt x="2194" y="8021"/>
                    <a:pt x="2311" y="8031"/>
                  </a:cubicBezTo>
                  <a:cubicBezTo>
                    <a:pt x="2317" y="8031"/>
                    <a:pt x="2322" y="8031"/>
                    <a:pt x="2328" y="8031"/>
                  </a:cubicBezTo>
                  <a:cubicBezTo>
                    <a:pt x="2442" y="8031"/>
                    <a:pt x="2540" y="7942"/>
                    <a:pt x="2548" y="7828"/>
                  </a:cubicBezTo>
                  <a:cubicBezTo>
                    <a:pt x="2556" y="7717"/>
                    <a:pt x="2464" y="7613"/>
                    <a:pt x="2349" y="7603"/>
                  </a:cubicBezTo>
                  <a:cubicBezTo>
                    <a:pt x="2342" y="7603"/>
                    <a:pt x="2335" y="7602"/>
                    <a:pt x="2328" y="7602"/>
                  </a:cubicBezTo>
                  <a:close/>
                  <a:moveTo>
                    <a:pt x="4828" y="1"/>
                  </a:moveTo>
                  <a:cubicBezTo>
                    <a:pt x="4819" y="1"/>
                    <a:pt x="4810" y="1"/>
                    <a:pt x="4800" y="1"/>
                  </a:cubicBezTo>
                  <a:cubicBezTo>
                    <a:pt x="3885" y="15"/>
                    <a:pt x="3100" y="645"/>
                    <a:pt x="2896" y="1532"/>
                  </a:cubicBezTo>
                  <a:cubicBezTo>
                    <a:pt x="2866" y="1662"/>
                    <a:pt x="2850" y="1794"/>
                    <a:pt x="2828" y="1933"/>
                  </a:cubicBezTo>
                  <a:lnTo>
                    <a:pt x="1231" y="1933"/>
                  </a:lnTo>
                  <a:cubicBezTo>
                    <a:pt x="717" y="1933"/>
                    <a:pt x="462" y="2186"/>
                    <a:pt x="462" y="2693"/>
                  </a:cubicBezTo>
                  <a:cubicBezTo>
                    <a:pt x="460" y="4635"/>
                    <a:pt x="460" y="6576"/>
                    <a:pt x="462" y="8518"/>
                  </a:cubicBezTo>
                  <a:cubicBezTo>
                    <a:pt x="462" y="8566"/>
                    <a:pt x="445" y="8628"/>
                    <a:pt x="469" y="8660"/>
                  </a:cubicBezTo>
                  <a:cubicBezTo>
                    <a:pt x="516" y="8729"/>
                    <a:pt x="576" y="8810"/>
                    <a:pt x="648" y="8837"/>
                  </a:cubicBezTo>
                  <a:cubicBezTo>
                    <a:pt x="668" y="8844"/>
                    <a:pt x="687" y="8847"/>
                    <a:pt x="705" y="8847"/>
                  </a:cubicBezTo>
                  <a:cubicBezTo>
                    <a:pt x="780" y="8847"/>
                    <a:pt x="844" y="8791"/>
                    <a:pt x="875" y="8707"/>
                  </a:cubicBezTo>
                  <a:cubicBezTo>
                    <a:pt x="892" y="8659"/>
                    <a:pt x="895" y="8603"/>
                    <a:pt x="895" y="8552"/>
                  </a:cubicBezTo>
                  <a:cubicBezTo>
                    <a:pt x="896" y="8146"/>
                    <a:pt x="896" y="7740"/>
                    <a:pt x="896" y="7334"/>
                  </a:cubicBezTo>
                  <a:cubicBezTo>
                    <a:pt x="896" y="5780"/>
                    <a:pt x="896" y="4225"/>
                    <a:pt x="896" y="2669"/>
                  </a:cubicBezTo>
                  <a:cubicBezTo>
                    <a:pt x="896" y="2464"/>
                    <a:pt x="967" y="2370"/>
                    <a:pt x="1144" y="2370"/>
                  </a:cubicBezTo>
                  <a:cubicBezTo>
                    <a:pt x="1392" y="2368"/>
                    <a:pt x="1641" y="2367"/>
                    <a:pt x="1889" y="2367"/>
                  </a:cubicBezTo>
                  <a:cubicBezTo>
                    <a:pt x="2191" y="2367"/>
                    <a:pt x="2493" y="2368"/>
                    <a:pt x="2795" y="2370"/>
                  </a:cubicBezTo>
                  <a:cubicBezTo>
                    <a:pt x="2828" y="2370"/>
                    <a:pt x="2879" y="2388"/>
                    <a:pt x="2887" y="2411"/>
                  </a:cubicBezTo>
                  <a:cubicBezTo>
                    <a:pt x="2940" y="2558"/>
                    <a:pt x="2984" y="2708"/>
                    <a:pt x="3033" y="2864"/>
                  </a:cubicBezTo>
                  <a:cubicBezTo>
                    <a:pt x="2807" y="2864"/>
                    <a:pt x="2586" y="2864"/>
                    <a:pt x="2366" y="2864"/>
                  </a:cubicBezTo>
                  <a:cubicBezTo>
                    <a:pt x="2256" y="2864"/>
                    <a:pt x="2147" y="2864"/>
                    <a:pt x="2037" y="2864"/>
                  </a:cubicBezTo>
                  <a:cubicBezTo>
                    <a:pt x="1654" y="2866"/>
                    <a:pt x="1454" y="3062"/>
                    <a:pt x="1453" y="3441"/>
                  </a:cubicBezTo>
                  <a:cubicBezTo>
                    <a:pt x="1453" y="4408"/>
                    <a:pt x="1453" y="5374"/>
                    <a:pt x="1453" y="6340"/>
                  </a:cubicBezTo>
                  <a:cubicBezTo>
                    <a:pt x="1454" y="6712"/>
                    <a:pt x="1654" y="6913"/>
                    <a:pt x="2026" y="6913"/>
                  </a:cubicBezTo>
                  <a:cubicBezTo>
                    <a:pt x="2692" y="6914"/>
                    <a:pt x="3359" y="6914"/>
                    <a:pt x="4026" y="6914"/>
                  </a:cubicBezTo>
                  <a:cubicBezTo>
                    <a:pt x="4409" y="6913"/>
                    <a:pt x="4608" y="6716"/>
                    <a:pt x="4608" y="6336"/>
                  </a:cubicBezTo>
                  <a:cubicBezTo>
                    <a:pt x="4608" y="5592"/>
                    <a:pt x="4608" y="4848"/>
                    <a:pt x="4608" y="4105"/>
                  </a:cubicBezTo>
                  <a:lnTo>
                    <a:pt x="4608" y="3945"/>
                  </a:lnTo>
                  <a:lnTo>
                    <a:pt x="5167" y="3945"/>
                  </a:lnTo>
                  <a:lnTo>
                    <a:pt x="5167" y="4095"/>
                  </a:lnTo>
                  <a:cubicBezTo>
                    <a:pt x="5167" y="4481"/>
                    <a:pt x="5165" y="4868"/>
                    <a:pt x="5167" y="5254"/>
                  </a:cubicBezTo>
                  <a:cubicBezTo>
                    <a:pt x="5167" y="5450"/>
                    <a:pt x="5241" y="5554"/>
                    <a:pt x="5382" y="5556"/>
                  </a:cubicBezTo>
                  <a:cubicBezTo>
                    <a:pt x="5384" y="5556"/>
                    <a:pt x="5385" y="5556"/>
                    <a:pt x="5387" y="5556"/>
                  </a:cubicBezTo>
                  <a:cubicBezTo>
                    <a:pt x="5525" y="5556"/>
                    <a:pt x="5601" y="5453"/>
                    <a:pt x="5601" y="5262"/>
                  </a:cubicBezTo>
                  <a:cubicBezTo>
                    <a:pt x="5601" y="4823"/>
                    <a:pt x="5605" y="4383"/>
                    <a:pt x="5598" y="3944"/>
                  </a:cubicBezTo>
                  <a:cubicBezTo>
                    <a:pt x="5595" y="3830"/>
                    <a:pt x="5632" y="3777"/>
                    <a:pt x="5734" y="3726"/>
                  </a:cubicBezTo>
                  <a:cubicBezTo>
                    <a:pt x="6538" y="3310"/>
                    <a:pt x="6956" y="2383"/>
                    <a:pt x="6738" y="1512"/>
                  </a:cubicBezTo>
                  <a:cubicBezTo>
                    <a:pt x="6515" y="624"/>
                    <a:pt x="5724" y="1"/>
                    <a:pt x="4828" y="1"/>
                  </a:cubicBezTo>
                  <a:close/>
                  <a:moveTo>
                    <a:pt x="6295" y="7797"/>
                  </a:moveTo>
                  <a:lnTo>
                    <a:pt x="6295" y="7995"/>
                  </a:lnTo>
                  <a:cubicBezTo>
                    <a:pt x="6131" y="8038"/>
                    <a:pt x="5862" y="7932"/>
                    <a:pt x="5862" y="8223"/>
                  </a:cubicBezTo>
                  <a:cubicBezTo>
                    <a:pt x="5863" y="8509"/>
                    <a:pt x="6127" y="8418"/>
                    <a:pt x="6299" y="8454"/>
                  </a:cubicBezTo>
                  <a:lnTo>
                    <a:pt x="6299" y="8620"/>
                  </a:lnTo>
                  <a:cubicBezTo>
                    <a:pt x="6124" y="8655"/>
                    <a:pt x="5853" y="8559"/>
                    <a:pt x="5863" y="8860"/>
                  </a:cubicBezTo>
                  <a:cubicBezTo>
                    <a:pt x="5872" y="9136"/>
                    <a:pt x="6127" y="9041"/>
                    <a:pt x="6305" y="9076"/>
                  </a:cubicBezTo>
                  <a:cubicBezTo>
                    <a:pt x="6306" y="9212"/>
                    <a:pt x="6310" y="9345"/>
                    <a:pt x="6302" y="9479"/>
                  </a:cubicBezTo>
                  <a:cubicBezTo>
                    <a:pt x="6300" y="9505"/>
                    <a:pt x="6251" y="9549"/>
                    <a:pt x="6222" y="9551"/>
                  </a:cubicBezTo>
                  <a:cubicBezTo>
                    <a:pt x="6122" y="9553"/>
                    <a:pt x="6021" y="9554"/>
                    <a:pt x="5919" y="9554"/>
                  </a:cubicBezTo>
                  <a:cubicBezTo>
                    <a:pt x="5817" y="9554"/>
                    <a:pt x="5714" y="9553"/>
                    <a:pt x="5610" y="9553"/>
                  </a:cubicBezTo>
                  <a:lnTo>
                    <a:pt x="5610" y="7797"/>
                  </a:lnTo>
                  <a:close/>
                  <a:moveTo>
                    <a:pt x="12340" y="8592"/>
                  </a:moveTo>
                  <a:cubicBezTo>
                    <a:pt x="12413" y="9115"/>
                    <a:pt x="12427" y="9153"/>
                    <a:pt x="12742" y="9609"/>
                  </a:cubicBezTo>
                  <a:cubicBezTo>
                    <a:pt x="12599" y="9609"/>
                    <a:pt x="12460" y="9615"/>
                    <a:pt x="12322" y="9615"/>
                  </a:cubicBezTo>
                  <a:cubicBezTo>
                    <a:pt x="12219" y="9615"/>
                    <a:pt x="12118" y="9611"/>
                    <a:pt x="12017" y="9600"/>
                  </a:cubicBezTo>
                  <a:cubicBezTo>
                    <a:pt x="11936" y="9592"/>
                    <a:pt x="11859" y="9485"/>
                    <a:pt x="11789" y="9412"/>
                  </a:cubicBezTo>
                  <a:cubicBezTo>
                    <a:pt x="11605" y="9220"/>
                    <a:pt x="11394" y="9072"/>
                    <a:pt x="11128" y="9022"/>
                  </a:cubicBezTo>
                  <a:cubicBezTo>
                    <a:pt x="11028" y="9005"/>
                    <a:pt x="10926" y="8999"/>
                    <a:pt x="10826" y="8999"/>
                  </a:cubicBezTo>
                  <a:cubicBezTo>
                    <a:pt x="10246" y="8998"/>
                    <a:pt x="9666" y="8998"/>
                    <a:pt x="9087" y="8998"/>
                  </a:cubicBezTo>
                  <a:lnTo>
                    <a:pt x="8920" y="8998"/>
                  </a:lnTo>
                  <a:lnTo>
                    <a:pt x="8920" y="8592"/>
                  </a:lnTo>
                  <a:close/>
                  <a:moveTo>
                    <a:pt x="10526" y="9728"/>
                  </a:moveTo>
                  <a:cubicBezTo>
                    <a:pt x="10415" y="9728"/>
                    <a:pt x="10304" y="9729"/>
                    <a:pt x="10193" y="9731"/>
                  </a:cubicBezTo>
                  <a:cubicBezTo>
                    <a:pt x="10067" y="9734"/>
                    <a:pt x="9980" y="9826"/>
                    <a:pt x="9976" y="9939"/>
                  </a:cubicBezTo>
                  <a:cubicBezTo>
                    <a:pt x="9971" y="10059"/>
                    <a:pt x="10061" y="10156"/>
                    <a:pt x="10193" y="10163"/>
                  </a:cubicBezTo>
                  <a:cubicBezTo>
                    <a:pt x="10230" y="10165"/>
                    <a:pt x="10267" y="10166"/>
                    <a:pt x="10304" y="10166"/>
                  </a:cubicBezTo>
                  <a:cubicBezTo>
                    <a:pt x="10378" y="10166"/>
                    <a:pt x="10452" y="10163"/>
                    <a:pt x="10525" y="10163"/>
                  </a:cubicBezTo>
                  <a:lnTo>
                    <a:pt x="10525" y="10165"/>
                  </a:lnTo>
                  <a:cubicBezTo>
                    <a:pt x="10628" y="10165"/>
                    <a:pt x="10729" y="10165"/>
                    <a:pt x="10830" y="10163"/>
                  </a:cubicBezTo>
                  <a:cubicBezTo>
                    <a:pt x="10837" y="10163"/>
                    <a:pt x="10843" y="10164"/>
                    <a:pt x="10849" y="10164"/>
                  </a:cubicBezTo>
                  <a:cubicBezTo>
                    <a:pt x="10852" y="10164"/>
                    <a:pt x="10855" y="10164"/>
                    <a:pt x="10859" y="10163"/>
                  </a:cubicBezTo>
                  <a:cubicBezTo>
                    <a:pt x="10983" y="10150"/>
                    <a:pt x="11070" y="10059"/>
                    <a:pt x="11070" y="9947"/>
                  </a:cubicBezTo>
                  <a:cubicBezTo>
                    <a:pt x="11071" y="9834"/>
                    <a:pt x="10983" y="9736"/>
                    <a:pt x="10859" y="9733"/>
                  </a:cubicBezTo>
                  <a:cubicBezTo>
                    <a:pt x="10748" y="9729"/>
                    <a:pt x="10636" y="9728"/>
                    <a:pt x="10526" y="9728"/>
                  </a:cubicBezTo>
                  <a:close/>
                  <a:moveTo>
                    <a:pt x="2757" y="10187"/>
                  </a:moveTo>
                  <a:cubicBezTo>
                    <a:pt x="2758" y="10187"/>
                    <a:pt x="2759" y="10187"/>
                    <a:pt x="2761" y="10187"/>
                  </a:cubicBezTo>
                  <a:cubicBezTo>
                    <a:pt x="2812" y="10199"/>
                    <a:pt x="2885" y="10263"/>
                    <a:pt x="2886" y="10308"/>
                  </a:cubicBezTo>
                  <a:cubicBezTo>
                    <a:pt x="2899" y="10553"/>
                    <a:pt x="2892" y="10798"/>
                    <a:pt x="2892" y="11058"/>
                  </a:cubicBezTo>
                  <a:lnTo>
                    <a:pt x="2640" y="11058"/>
                  </a:lnTo>
                  <a:cubicBezTo>
                    <a:pt x="2640" y="10804"/>
                    <a:pt x="2634" y="10551"/>
                    <a:pt x="2645" y="10297"/>
                  </a:cubicBezTo>
                  <a:cubicBezTo>
                    <a:pt x="2647" y="10258"/>
                    <a:pt x="2725" y="10187"/>
                    <a:pt x="2757" y="10187"/>
                  </a:cubicBezTo>
                  <a:close/>
                  <a:moveTo>
                    <a:pt x="4119" y="10187"/>
                  </a:moveTo>
                  <a:cubicBezTo>
                    <a:pt x="4121" y="10187"/>
                    <a:pt x="4122" y="10187"/>
                    <a:pt x="4124" y="10187"/>
                  </a:cubicBezTo>
                  <a:cubicBezTo>
                    <a:pt x="4175" y="10200"/>
                    <a:pt x="4246" y="10264"/>
                    <a:pt x="4248" y="10311"/>
                  </a:cubicBezTo>
                  <a:cubicBezTo>
                    <a:pt x="4261" y="10555"/>
                    <a:pt x="4253" y="10798"/>
                    <a:pt x="4253" y="11059"/>
                  </a:cubicBezTo>
                  <a:lnTo>
                    <a:pt x="4001" y="11059"/>
                  </a:lnTo>
                  <a:cubicBezTo>
                    <a:pt x="4003" y="10801"/>
                    <a:pt x="3997" y="10549"/>
                    <a:pt x="4007" y="10296"/>
                  </a:cubicBezTo>
                  <a:cubicBezTo>
                    <a:pt x="4010" y="10258"/>
                    <a:pt x="4087" y="10187"/>
                    <a:pt x="4119" y="10187"/>
                  </a:cubicBezTo>
                  <a:close/>
                  <a:moveTo>
                    <a:pt x="12921" y="11141"/>
                  </a:moveTo>
                  <a:cubicBezTo>
                    <a:pt x="12810" y="11141"/>
                    <a:pt x="12699" y="11141"/>
                    <a:pt x="12588" y="11142"/>
                  </a:cubicBezTo>
                  <a:cubicBezTo>
                    <a:pt x="12428" y="11143"/>
                    <a:pt x="12330" y="11223"/>
                    <a:pt x="12326" y="11350"/>
                  </a:cubicBezTo>
                  <a:cubicBezTo>
                    <a:pt x="12322" y="11481"/>
                    <a:pt x="12424" y="11575"/>
                    <a:pt x="12589" y="11575"/>
                  </a:cubicBezTo>
                  <a:cubicBezTo>
                    <a:pt x="12920" y="11576"/>
                    <a:pt x="13250" y="11577"/>
                    <a:pt x="13581" y="11577"/>
                  </a:cubicBezTo>
                  <a:cubicBezTo>
                    <a:pt x="13912" y="11577"/>
                    <a:pt x="14242" y="11576"/>
                    <a:pt x="14574" y="11575"/>
                  </a:cubicBezTo>
                  <a:cubicBezTo>
                    <a:pt x="14743" y="11575"/>
                    <a:pt x="14841" y="11489"/>
                    <a:pt x="14841" y="11357"/>
                  </a:cubicBezTo>
                  <a:cubicBezTo>
                    <a:pt x="14841" y="11223"/>
                    <a:pt x="14743" y="11143"/>
                    <a:pt x="14572" y="11142"/>
                  </a:cubicBezTo>
                  <a:cubicBezTo>
                    <a:pt x="14463" y="11141"/>
                    <a:pt x="14354" y="11141"/>
                    <a:pt x="14244" y="11141"/>
                  </a:cubicBezTo>
                  <a:cubicBezTo>
                    <a:pt x="14025" y="11141"/>
                    <a:pt x="13806" y="11142"/>
                    <a:pt x="13588" y="11142"/>
                  </a:cubicBezTo>
                  <a:cubicBezTo>
                    <a:pt x="13366" y="11142"/>
                    <a:pt x="13144" y="11141"/>
                    <a:pt x="12921" y="11141"/>
                  </a:cubicBezTo>
                  <a:close/>
                  <a:moveTo>
                    <a:pt x="9195" y="11492"/>
                  </a:moveTo>
                  <a:cubicBezTo>
                    <a:pt x="9432" y="11565"/>
                    <a:pt x="9673" y="11580"/>
                    <a:pt x="9915" y="11580"/>
                  </a:cubicBezTo>
                  <a:cubicBezTo>
                    <a:pt x="10083" y="11580"/>
                    <a:pt x="10251" y="11573"/>
                    <a:pt x="10418" y="11573"/>
                  </a:cubicBezTo>
                  <a:cubicBezTo>
                    <a:pt x="10528" y="11573"/>
                    <a:pt x="10638" y="11576"/>
                    <a:pt x="10748" y="11586"/>
                  </a:cubicBezTo>
                  <a:cubicBezTo>
                    <a:pt x="10772" y="11787"/>
                    <a:pt x="10689" y="11911"/>
                    <a:pt x="10501" y="11917"/>
                  </a:cubicBezTo>
                  <a:cubicBezTo>
                    <a:pt x="10320" y="11922"/>
                    <a:pt x="10139" y="11926"/>
                    <a:pt x="9958" y="11926"/>
                  </a:cubicBezTo>
                  <a:cubicBezTo>
                    <a:pt x="9788" y="11926"/>
                    <a:pt x="9617" y="11923"/>
                    <a:pt x="9447" y="11917"/>
                  </a:cubicBezTo>
                  <a:cubicBezTo>
                    <a:pt x="9238" y="11909"/>
                    <a:pt x="9166" y="11777"/>
                    <a:pt x="9195" y="11492"/>
                  </a:cubicBezTo>
                  <a:close/>
                  <a:moveTo>
                    <a:pt x="5614" y="11505"/>
                  </a:moveTo>
                  <a:lnTo>
                    <a:pt x="5614" y="11999"/>
                  </a:lnTo>
                  <a:lnTo>
                    <a:pt x="443" y="11999"/>
                  </a:lnTo>
                  <a:lnTo>
                    <a:pt x="443" y="11505"/>
                  </a:lnTo>
                  <a:close/>
                  <a:moveTo>
                    <a:pt x="13513" y="2192"/>
                  </a:moveTo>
                  <a:cubicBezTo>
                    <a:pt x="13256" y="2192"/>
                    <a:pt x="13000" y="2193"/>
                    <a:pt x="12743" y="2193"/>
                  </a:cubicBezTo>
                  <a:cubicBezTo>
                    <a:pt x="11755" y="2195"/>
                    <a:pt x="11031" y="2690"/>
                    <a:pt x="10668" y="3613"/>
                  </a:cubicBezTo>
                  <a:cubicBezTo>
                    <a:pt x="10500" y="4039"/>
                    <a:pt x="10333" y="4467"/>
                    <a:pt x="10165" y="4893"/>
                  </a:cubicBezTo>
                  <a:cubicBezTo>
                    <a:pt x="10105" y="5046"/>
                    <a:pt x="10083" y="5097"/>
                    <a:pt x="9991" y="5097"/>
                  </a:cubicBezTo>
                  <a:cubicBezTo>
                    <a:pt x="9947" y="5097"/>
                    <a:pt x="9888" y="5085"/>
                    <a:pt x="9800" y="5068"/>
                  </a:cubicBezTo>
                  <a:cubicBezTo>
                    <a:pt x="9800" y="4961"/>
                    <a:pt x="9802" y="4851"/>
                    <a:pt x="9800" y="4742"/>
                  </a:cubicBezTo>
                  <a:cubicBezTo>
                    <a:pt x="9796" y="4451"/>
                    <a:pt x="9612" y="4263"/>
                    <a:pt x="9319" y="4256"/>
                  </a:cubicBezTo>
                  <a:cubicBezTo>
                    <a:pt x="9272" y="4255"/>
                    <a:pt x="9226" y="4255"/>
                    <a:pt x="9179" y="4255"/>
                  </a:cubicBezTo>
                  <a:cubicBezTo>
                    <a:pt x="9086" y="4255"/>
                    <a:pt x="8993" y="4256"/>
                    <a:pt x="8899" y="4256"/>
                  </a:cubicBezTo>
                  <a:cubicBezTo>
                    <a:pt x="8416" y="4256"/>
                    <a:pt x="8119" y="4460"/>
                    <a:pt x="7949" y="4908"/>
                  </a:cubicBezTo>
                  <a:cubicBezTo>
                    <a:pt x="7810" y="5270"/>
                    <a:pt x="7984" y="5522"/>
                    <a:pt x="8373" y="5524"/>
                  </a:cubicBezTo>
                  <a:cubicBezTo>
                    <a:pt x="8526" y="5524"/>
                    <a:pt x="8679" y="5524"/>
                    <a:pt x="8832" y="5524"/>
                  </a:cubicBezTo>
                  <a:cubicBezTo>
                    <a:pt x="9137" y="5524"/>
                    <a:pt x="9443" y="5524"/>
                    <a:pt x="9749" y="5524"/>
                  </a:cubicBezTo>
                  <a:lnTo>
                    <a:pt x="9899" y="5524"/>
                  </a:lnTo>
                  <a:cubicBezTo>
                    <a:pt x="9901" y="5538"/>
                    <a:pt x="9906" y="5552"/>
                    <a:pt x="9909" y="5566"/>
                  </a:cubicBezTo>
                  <a:cubicBezTo>
                    <a:pt x="9866" y="5596"/>
                    <a:pt x="9823" y="5632"/>
                    <a:pt x="9776" y="5658"/>
                  </a:cubicBezTo>
                  <a:cubicBezTo>
                    <a:pt x="9461" y="5834"/>
                    <a:pt x="9145" y="6009"/>
                    <a:pt x="8827" y="6182"/>
                  </a:cubicBezTo>
                  <a:cubicBezTo>
                    <a:pt x="8763" y="6216"/>
                    <a:pt x="8692" y="6253"/>
                    <a:pt x="8621" y="6257"/>
                  </a:cubicBezTo>
                  <a:cubicBezTo>
                    <a:pt x="8124" y="6291"/>
                    <a:pt x="7772" y="6585"/>
                    <a:pt x="7655" y="7068"/>
                  </a:cubicBezTo>
                  <a:cubicBezTo>
                    <a:pt x="7644" y="7109"/>
                    <a:pt x="7618" y="7158"/>
                    <a:pt x="7584" y="7182"/>
                  </a:cubicBezTo>
                  <a:cubicBezTo>
                    <a:pt x="7266" y="7398"/>
                    <a:pt x="7121" y="7695"/>
                    <a:pt x="7125" y="8079"/>
                  </a:cubicBezTo>
                  <a:cubicBezTo>
                    <a:pt x="7131" y="8814"/>
                    <a:pt x="7127" y="9548"/>
                    <a:pt x="7125" y="10283"/>
                  </a:cubicBezTo>
                  <a:cubicBezTo>
                    <a:pt x="7125" y="10350"/>
                    <a:pt x="7122" y="10418"/>
                    <a:pt x="7107" y="10484"/>
                  </a:cubicBezTo>
                  <a:cubicBezTo>
                    <a:pt x="7062" y="10667"/>
                    <a:pt x="6903" y="10785"/>
                    <a:pt x="6717" y="10785"/>
                  </a:cubicBezTo>
                  <a:cubicBezTo>
                    <a:pt x="6706" y="10785"/>
                    <a:pt x="6696" y="10785"/>
                    <a:pt x="6685" y="10784"/>
                  </a:cubicBezTo>
                  <a:cubicBezTo>
                    <a:pt x="6486" y="10770"/>
                    <a:pt x="6332" y="10622"/>
                    <a:pt x="6318" y="10421"/>
                  </a:cubicBezTo>
                  <a:cubicBezTo>
                    <a:pt x="6308" y="10306"/>
                    <a:pt x="6306" y="10189"/>
                    <a:pt x="6316" y="10075"/>
                  </a:cubicBezTo>
                  <a:cubicBezTo>
                    <a:pt x="6319" y="10036"/>
                    <a:pt x="6362" y="9984"/>
                    <a:pt x="6399" y="9969"/>
                  </a:cubicBezTo>
                  <a:cubicBezTo>
                    <a:pt x="6628" y="9874"/>
                    <a:pt x="6738" y="9731"/>
                    <a:pt x="6741" y="9484"/>
                  </a:cubicBezTo>
                  <a:cubicBezTo>
                    <a:pt x="6743" y="8942"/>
                    <a:pt x="6745" y="8402"/>
                    <a:pt x="6741" y="7861"/>
                  </a:cubicBezTo>
                  <a:cubicBezTo>
                    <a:pt x="6738" y="7535"/>
                    <a:pt x="6545" y="7353"/>
                    <a:pt x="6222" y="7351"/>
                  </a:cubicBezTo>
                  <a:cubicBezTo>
                    <a:pt x="6020" y="7350"/>
                    <a:pt x="5819" y="7350"/>
                    <a:pt x="5601" y="7350"/>
                  </a:cubicBezTo>
                  <a:lnTo>
                    <a:pt x="5601" y="7179"/>
                  </a:lnTo>
                  <a:cubicBezTo>
                    <a:pt x="5601" y="6884"/>
                    <a:pt x="5602" y="6589"/>
                    <a:pt x="5598" y="6294"/>
                  </a:cubicBezTo>
                  <a:cubicBezTo>
                    <a:pt x="5597" y="6160"/>
                    <a:pt x="5517" y="6081"/>
                    <a:pt x="5399" y="6074"/>
                  </a:cubicBezTo>
                  <a:cubicBezTo>
                    <a:pt x="5395" y="6073"/>
                    <a:pt x="5390" y="6073"/>
                    <a:pt x="5386" y="6073"/>
                  </a:cubicBezTo>
                  <a:cubicBezTo>
                    <a:pt x="5267" y="6073"/>
                    <a:pt x="5183" y="6152"/>
                    <a:pt x="5168" y="6283"/>
                  </a:cubicBezTo>
                  <a:cubicBezTo>
                    <a:pt x="5164" y="6331"/>
                    <a:pt x="5167" y="6380"/>
                    <a:pt x="5167" y="6428"/>
                  </a:cubicBezTo>
                  <a:lnTo>
                    <a:pt x="5167" y="10878"/>
                  </a:lnTo>
                  <a:lnTo>
                    <a:pt x="5167" y="11052"/>
                  </a:lnTo>
                  <a:lnTo>
                    <a:pt x="4689" y="11052"/>
                  </a:lnTo>
                  <a:cubicBezTo>
                    <a:pt x="4689" y="10800"/>
                    <a:pt x="4695" y="10559"/>
                    <a:pt x="4688" y="10318"/>
                  </a:cubicBezTo>
                  <a:cubicBezTo>
                    <a:pt x="4679" y="9980"/>
                    <a:pt x="4433" y="9743"/>
                    <a:pt x="4130" y="9743"/>
                  </a:cubicBezTo>
                  <a:cubicBezTo>
                    <a:pt x="4086" y="9743"/>
                    <a:pt x="4040" y="9748"/>
                    <a:pt x="3994" y="9759"/>
                  </a:cubicBezTo>
                  <a:cubicBezTo>
                    <a:pt x="3744" y="9817"/>
                    <a:pt x="3570" y="10036"/>
                    <a:pt x="3565" y="10308"/>
                  </a:cubicBezTo>
                  <a:cubicBezTo>
                    <a:pt x="3563" y="10558"/>
                    <a:pt x="3565" y="10807"/>
                    <a:pt x="3565" y="11052"/>
                  </a:cubicBezTo>
                  <a:lnTo>
                    <a:pt x="3329" y="11052"/>
                  </a:lnTo>
                  <a:cubicBezTo>
                    <a:pt x="3329" y="10924"/>
                    <a:pt x="3330" y="10808"/>
                    <a:pt x="3328" y="10693"/>
                  </a:cubicBezTo>
                  <a:cubicBezTo>
                    <a:pt x="3323" y="10525"/>
                    <a:pt x="3333" y="10353"/>
                    <a:pt x="3308" y="10187"/>
                  </a:cubicBezTo>
                  <a:cubicBezTo>
                    <a:pt x="3266" y="9932"/>
                    <a:pt x="3047" y="9757"/>
                    <a:pt x="2789" y="9743"/>
                  </a:cubicBezTo>
                  <a:cubicBezTo>
                    <a:pt x="2778" y="9742"/>
                    <a:pt x="2767" y="9742"/>
                    <a:pt x="2756" y="9742"/>
                  </a:cubicBezTo>
                  <a:cubicBezTo>
                    <a:pt x="2518" y="9742"/>
                    <a:pt x="2299" y="9903"/>
                    <a:pt x="2231" y="10140"/>
                  </a:cubicBezTo>
                  <a:cubicBezTo>
                    <a:pt x="2208" y="10222"/>
                    <a:pt x="2207" y="10311"/>
                    <a:pt x="2204" y="10397"/>
                  </a:cubicBezTo>
                  <a:cubicBezTo>
                    <a:pt x="2201" y="10618"/>
                    <a:pt x="2204" y="10837"/>
                    <a:pt x="2204" y="11056"/>
                  </a:cubicBezTo>
                  <a:lnTo>
                    <a:pt x="895" y="11056"/>
                  </a:lnTo>
                  <a:lnTo>
                    <a:pt x="895" y="10892"/>
                  </a:lnTo>
                  <a:cubicBezTo>
                    <a:pt x="895" y="10468"/>
                    <a:pt x="896" y="10043"/>
                    <a:pt x="895" y="9618"/>
                  </a:cubicBezTo>
                  <a:cubicBezTo>
                    <a:pt x="893" y="9461"/>
                    <a:pt x="805" y="9363"/>
                    <a:pt x="678" y="9361"/>
                  </a:cubicBezTo>
                  <a:cubicBezTo>
                    <a:pt x="677" y="9361"/>
                    <a:pt x="676" y="9361"/>
                    <a:pt x="675" y="9361"/>
                  </a:cubicBezTo>
                  <a:cubicBezTo>
                    <a:pt x="547" y="9361"/>
                    <a:pt x="464" y="9459"/>
                    <a:pt x="460" y="9615"/>
                  </a:cubicBezTo>
                  <a:cubicBezTo>
                    <a:pt x="460" y="9663"/>
                    <a:pt x="460" y="9712"/>
                    <a:pt x="460" y="9759"/>
                  </a:cubicBezTo>
                  <a:lnTo>
                    <a:pt x="460" y="11058"/>
                  </a:lnTo>
                  <a:cubicBezTo>
                    <a:pt x="227" y="11062"/>
                    <a:pt x="97" y="11200"/>
                    <a:pt x="0" y="11382"/>
                  </a:cubicBezTo>
                  <a:lnTo>
                    <a:pt x="0" y="12107"/>
                  </a:lnTo>
                  <a:cubicBezTo>
                    <a:pt x="105" y="12365"/>
                    <a:pt x="299" y="12449"/>
                    <a:pt x="567" y="12449"/>
                  </a:cubicBezTo>
                  <a:cubicBezTo>
                    <a:pt x="570" y="12449"/>
                    <a:pt x="572" y="12449"/>
                    <a:pt x="574" y="12449"/>
                  </a:cubicBezTo>
                  <a:cubicBezTo>
                    <a:pt x="1393" y="12446"/>
                    <a:pt x="2212" y="12445"/>
                    <a:pt x="3031" y="12445"/>
                  </a:cubicBezTo>
                  <a:cubicBezTo>
                    <a:pt x="3576" y="12445"/>
                    <a:pt x="4122" y="12445"/>
                    <a:pt x="4668" y="12445"/>
                  </a:cubicBezTo>
                  <a:cubicBezTo>
                    <a:pt x="4941" y="12445"/>
                    <a:pt x="5214" y="12445"/>
                    <a:pt x="5487" y="12445"/>
                  </a:cubicBezTo>
                  <a:cubicBezTo>
                    <a:pt x="5504" y="12445"/>
                    <a:pt x="5520" y="12445"/>
                    <a:pt x="5537" y="12445"/>
                  </a:cubicBezTo>
                  <a:cubicBezTo>
                    <a:pt x="5579" y="12445"/>
                    <a:pt x="5620" y="12444"/>
                    <a:pt x="5661" y="12439"/>
                  </a:cubicBezTo>
                  <a:cubicBezTo>
                    <a:pt x="5897" y="12409"/>
                    <a:pt x="6053" y="12237"/>
                    <a:pt x="6060" y="12001"/>
                  </a:cubicBezTo>
                  <a:cubicBezTo>
                    <a:pt x="6063" y="11880"/>
                    <a:pt x="6060" y="11758"/>
                    <a:pt x="6060" y="11637"/>
                  </a:cubicBezTo>
                  <a:cubicBezTo>
                    <a:pt x="6060" y="11257"/>
                    <a:pt x="5973" y="11142"/>
                    <a:pt x="5601" y="11042"/>
                  </a:cubicBezTo>
                  <a:lnTo>
                    <a:pt x="5601" y="10525"/>
                  </a:lnTo>
                  <a:lnTo>
                    <a:pt x="5601" y="9999"/>
                  </a:lnTo>
                  <a:lnTo>
                    <a:pt x="5880" y="9999"/>
                  </a:lnTo>
                  <a:cubicBezTo>
                    <a:pt x="5880" y="10153"/>
                    <a:pt x="5873" y="10298"/>
                    <a:pt x="5880" y="10442"/>
                  </a:cubicBezTo>
                  <a:cubicBezTo>
                    <a:pt x="5906" y="10891"/>
                    <a:pt x="6287" y="11223"/>
                    <a:pt x="6714" y="11223"/>
                  </a:cubicBezTo>
                  <a:cubicBezTo>
                    <a:pt x="6790" y="11223"/>
                    <a:pt x="6867" y="11212"/>
                    <a:pt x="6944" y="11190"/>
                  </a:cubicBezTo>
                  <a:cubicBezTo>
                    <a:pt x="7322" y="11082"/>
                    <a:pt x="7558" y="10761"/>
                    <a:pt x="7560" y="10343"/>
                  </a:cubicBezTo>
                  <a:cubicBezTo>
                    <a:pt x="7563" y="9579"/>
                    <a:pt x="7561" y="8816"/>
                    <a:pt x="7560" y="8052"/>
                  </a:cubicBezTo>
                  <a:cubicBezTo>
                    <a:pt x="7560" y="7900"/>
                    <a:pt x="7590" y="7761"/>
                    <a:pt x="7715" y="7642"/>
                  </a:cubicBezTo>
                  <a:cubicBezTo>
                    <a:pt x="7873" y="7968"/>
                    <a:pt x="8125" y="8160"/>
                    <a:pt x="8473" y="8237"/>
                  </a:cubicBezTo>
                  <a:lnTo>
                    <a:pt x="8473" y="8402"/>
                  </a:lnTo>
                  <a:cubicBezTo>
                    <a:pt x="8473" y="9041"/>
                    <a:pt x="8463" y="9679"/>
                    <a:pt x="8478" y="10316"/>
                  </a:cubicBezTo>
                  <a:cubicBezTo>
                    <a:pt x="8484" y="10518"/>
                    <a:pt x="8515" y="10741"/>
                    <a:pt x="8611" y="10912"/>
                  </a:cubicBezTo>
                  <a:cubicBezTo>
                    <a:pt x="8728" y="11120"/>
                    <a:pt x="8760" y="11321"/>
                    <a:pt x="8749" y="11545"/>
                  </a:cubicBezTo>
                  <a:cubicBezTo>
                    <a:pt x="8746" y="11588"/>
                    <a:pt x="8748" y="11632"/>
                    <a:pt x="8749" y="11674"/>
                  </a:cubicBezTo>
                  <a:cubicBezTo>
                    <a:pt x="8763" y="12022"/>
                    <a:pt x="9010" y="12320"/>
                    <a:pt x="9354" y="12341"/>
                  </a:cubicBezTo>
                  <a:cubicBezTo>
                    <a:pt x="9556" y="12353"/>
                    <a:pt x="9758" y="12359"/>
                    <a:pt x="9961" y="12359"/>
                  </a:cubicBezTo>
                  <a:cubicBezTo>
                    <a:pt x="10169" y="12359"/>
                    <a:pt x="10378" y="12353"/>
                    <a:pt x="10585" y="12341"/>
                  </a:cubicBezTo>
                  <a:cubicBezTo>
                    <a:pt x="10921" y="12323"/>
                    <a:pt x="11165" y="12045"/>
                    <a:pt x="11195" y="11709"/>
                  </a:cubicBezTo>
                  <a:cubicBezTo>
                    <a:pt x="11198" y="11667"/>
                    <a:pt x="11205" y="11627"/>
                    <a:pt x="11211" y="11573"/>
                  </a:cubicBezTo>
                  <a:cubicBezTo>
                    <a:pt x="11297" y="11573"/>
                    <a:pt x="11379" y="11577"/>
                    <a:pt x="11460" y="11577"/>
                  </a:cubicBezTo>
                  <a:cubicBezTo>
                    <a:pt x="11506" y="11577"/>
                    <a:pt x="11552" y="11576"/>
                    <a:pt x="11598" y="11572"/>
                  </a:cubicBezTo>
                  <a:cubicBezTo>
                    <a:pt x="11769" y="11558"/>
                    <a:pt x="11860" y="11404"/>
                    <a:pt x="11789" y="11261"/>
                  </a:cubicBezTo>
                  <a:cubicBezTo>
                    <a:pt x="11741" y="11162"/>
                    <a:pt x="11654" y="11142"/>
                    <a:pt x="11556" y="11142"/>
                  </a:cubicBezTo>
                  <a:cubicBezTo>
                    <a:pt x="11552" y="11142"/>
                    <a:pt x="11549" y="11142"/>
                    <a:pt x="11545" y="11142"/>
                  </a:cubicBezTo>
                  <a:lnTo>
                    <a:pt x="10313" y="11142"/>
                  </a:lnTo>
                  <a:cubicBezTo>
                    <a:pt x="10188" y="11142"/>
                    <a:pt x="10064" y="11143"/>
                    <a:pt x="9939" y="11143"/>
                  </a:cubicBezTo>
                  <a:cubicBezTo>
                    <a:pt x="9856" y="11143"/>
                    <a:pt x="9772" y="11143"/>
                    <a:pt x="9689" y="11140"/>
                  </a:cubicBezTo>
                  <a:cubicBezTo>
                    <a:pt x="9219" y="11130"/>
                    <a:pt x="8914" y="10821"/>
                    <a:pt x="8909" y="10351"/>
                  </a:cubicBezTo>
                  <a:cubicBezTo>
                    <a:pt x="8906" y="10153"/>
                    <a:pt x="8907" y="9955"/>
                    <a:pt x="8907" y="9757"/>
                  </a:cubicBezTo>
                  <a:lnTo>
                    <a:pt x="8907" y="9449"/>
                  </a:lnTo>
                  <a:cubicBezTo>
                    <a:pt x="8944" y="9441"/>
                    <a:pt x="8957" y="9435"/>
                    <a:pt x="8971" y="9435"/>
                  </a:cubicBezTo>
                  <a:cubicBezTo>
                    <a:pt x="9319" y="9435"/>
                    <a:pt x="9667" y="9432"/>
                    <a:pt x="10015" y="9432"/>
                  </a:cubicBezTo>
                  <a:cubicBezTo>
                    <a:pt x="10320" y="9432"/>
                    <a:pt x="10624" y="9434"/>
                    <a:pt x="10928" y="9444"/>
                  </a:cubicBezTo>
                  <a:cubicBezTo>
                    <a:pt x="11078" y="9448"/>
                    <a:pt x="11232" y="9545"/>
                    <a:pt x="11372" y="9623"/>
                  </a:cubicBezTo>
                  <a:cubicBezTo>
                    <a:pt x="11458" y="9670"/>
                    <a:pt x="11524" y="9757"/>
                    <a:pt x="11591" y="9833"/>
                  </a:cubicBezTo>
                  <a:cubicBezTo>
                    <a:pt x="11729" y="9986"/>
                    <a:pt x="11899" y="10051"/>
                    <a:pt x="12105" y="10051"/>
                  </a:cubicBezTo>
                  <a:cubicBezTo>
                    <a:pt x="12592" y="10048"/>
                    <a:pt x="13079" y="10047"/>
                    <a:pt x="13566" y="10047"/>
                  </a:cubicBezTo>
                  <a:cubicBezTo>
                    <a:pt x="13891" y="10047"/>
                    <a:pt x="14215" y="10048"/>
                    <a:pt x="14539" y="10048"/>
                  </a:cubicBezTo>
                  <a:cubicBezTo>
                    <a:pt x="14559" y="10048"/>
                    <a:pt x="14578" y="10049"/>
                    <a:pt x="14598" y="10049"/>
                  </a:cubicBezTo>
                  <a:cubicBezTo>
                    <a:pt x="14617" y="10049"/>
                    <a:pt x="14636" y="10048"/>
                    <a:pt x="14655" y="10043"/>
                  </a:cubicBezTo>
                  <a:cubicBezTo>
                    <a:pt x="14773" y="10016"/>
                    <a:pt x="14846" y="9942"/>
                    <a:pt x="14839" y="9818"/>
                  </a:cubicBezTo>
                  <a:cubicBezTo>
                    <a:pt x="14832" y="9697"/>
                    <a:pt x="14757" y="9626"/>
                    <a:pt x="14635" y="9615"/>
                  </a:cubicBezTo>
                  <a:cubicBezTo>
                    <a:pt x="14616" y="9613"/>
                    <a:pt x="14597" y="9613"/>
                    <a:pt x="14578" y="9613"/>
                  </a:cubicBezTo>
                  <a:cubicBezTo>
                    <a:pt x="14552" y="9613"/>
                    <a:pt x="14526" y="9614"/>
                    <a:pt x="14500" y="9614"/>
                  </a:cubicBezTo>
                  <a:cubicBezTo>
                    <a:pt x="14492" y="9614"/>
                    <a:pt x="14484" y="9613"/>
                    <a:pt x="14475" y="9613"/>
                  </a:cubicBezTo>
                  <a:cubicBezTo>
                    <a:pt x="14398" y="9611"/>
                    <a:pt x="14320" y="9611"/>
                    <a:pt x="14242" y="9611"/>
                  </a:cubicBezTo>
                  <a:cubicBezTo>
                    <a:pt x="14213" y="9611"/>
                    <a:pt x="14184" y="9611"/>
                    <a:pt x="14155" y="9611"/>
                  </a:cubicBezTo>
                  <a:cubicBezTo>
                    <a:pt x="13961" y="9611"/>
                    <a:pt x="13768" y="9609"/>
                    <a:pt x="13579" y="9581"/>
                  </a:cubicBezTo>
                  <a:cubicBezTo>
                    <a:pt x="13111" y="9509"/>
                    <a:pt x="12749" y="9028"/>
                    <a:pt x="12802" y="8581"/>
                  </a:cubicBezTo>
                  <a:lnTo>
                    <a:pt x="14507" y="8581"/>
                  </a:lnTo>
                  <a:cubicBezTo>
                    <a:pt x="14526" y="8581"/>
                    <a:pt x="14546" y="8581"/>
                    <a:pt x="14565" y="8581"/>
                  </a:cubicBezTo>
                  <a:cubicBezTo>
                    <a:pt x="14585" y="8581"/>
                    <a:pt x="14604" y="8581"/>
                    <a:pt x="14624" y="8579"/>
                  </a:cubicBezTo>
                  <a:cubicBezTo>
                    <a:pt x="14752" y="8569"/>
                    <a:pt x="14837" y="8487"/>
                    <a:pt x="14840" y="8373"/>
                  </a:cubicBezTo>
                  <a:cubicBezTo>
                    <a:pt x="14844" y="8257"/>
                    <a:pt x="14765" y="8167"/>
                    <a:pt x="14636" y="8150"/>
                  </a:cubicBezTo>
                  <a:cubicBezTo>
                    <a:pt x="14607" y="8146"/>
                    <a:pt x="14577" y="8146"/>
                    <a:pt x="14548" y="8146"/>
                  </a:cubicBezTo>
                  <a:cubicBezTo>
                    <a:pt x="14524" y="8146"/>
                    <a:pt x="14500" y="8146"/>
                    <a:pt x="14477" y="8146"/>
                  </a:cubicBezTo>
                  <a:lnTo>
                    <a:pt x="9099" y="8146"/>
                  </a:lnTo>
                  <a:cubicBezTo>
                    <a:pt x="9040" y="8146"/>
                    <a:pt x="8980" y="8140"/>
                    <a:pt x="8913" y="8136"/>
                  </a:cubicBezTo>
                  <a:cubicBezTo>
                    <a:pt x="8913" y="7710"/>
                    <a:pt x="8907" y="7301"/>
                    <a:pt x="8916" y="6891"/>
                  </a:cubicBezTo>
                  <a:cubicBezTo>
                    <a:pt x="8919" y="6727"/>
                    <a:pt x="8998" y="6591"/>
                    <a:pt x="9164" y="6479"/>
                  </a:cubicBezTo>
                  <a:lnTo>
                    <a:pt x="9164" y="7075"/>
                  </a:lnTo>
                  <a:cubicBezTo>
                    <a:pt x="9164" y="7457"/>
                    <a:pt x="9272" y="7571"/>
                    <a:pt x="9649" y="7613"/>
                  </a:cubicBezTo>
                  <a:cubicBezTo>
                    <a:pt x="10125" y="7665"/>
                    <a:pt x="10602" y="7702"/>
                    <a:pt x="11072" y="7786"/>
                  </a:cubicBezTo>
                  <a:cubicBezTo>
                    <a:pt x="11179" y="7805"/>
                    <a:pt x="11283" y="7814"/>
                    <a:pt x="11383" y="7814"/>
                  </a:cubicBezTo>
                  <a:cubicBezTo>
                    <a:pt x="11805" y="7814"/>
                    <a:pt x="12170" y="7649"/>
                    <a:pt x="12510" y="7375"/>
                  </a:cubicBezTo>
                  <a:cubicBezTo>
                    <a:pt x="12554" y="7341"/>
                    <a:pt x="12604" y="7294"/>
                    <a:pt x="12618" y="7244"/>
                  </a:cubicBezTo>
                  <a:cubicBezTo>
                    <a:pt x="12651" y="7135"/>
                    <a:pt x="12722" y="7129"/>
                    <a:pt x="12816" y="7129"/>
                  </a:cubicBezTo>
                  <a:cubicBezTo>
                    <a:pt x="13097" y="7131"/>
                    <a:pt x="13377" y="7132"/>
                    <a:pt x="13657" y="7132"/>
                  </a:cubicBezTo>
                  <a:cubicBezTo>
                    <a:pt x="13937" y="7132"/>
                    <a:pt x="14218" y="7131"/>
                    <a:pt x="14498" y="7130"/>
                  </a:cubicBezTo>
                  <a:cubicBezTo>
                    <a:pt x="14513" y="7130"/>
                    <a:pt x="14528" y="7131"/>
                    <a:pt x="14544" y="7131"/>
                  </a:cubicBezTo>
                  <a:cubicBezTo>
                    <a:pt x="14582" y="7131"/>
                    <a:pt x="14620" y="7130"/>
                    <a:pt x="14656" y="7125"/>
                  </a:cubicBezTo>
                  <a:cubicBezTo>
                    <a:pt x="14767" y="7109"/>
                    <a:pt x="14830" y="7038"/>
                    <a:pt x="14839" y="6931"/>
                  </a:cubicBezTo>
                  <a:cubicBezTo>
                    <a:pt x="14847" y="6816"/>
                    <a:pt x="14787" y="6736"/>
                    <a:pt x="14673" y="6709"/>
                  </a:cubicBezTo>
                  <a:cubicBezTo>
                    <a:pt x="14633" y="6698"/>
                    <a:pt x="14589" y="6697"/>
                    <a:pt x="14545" y="6697"/>
                  </a:cubicBezTo>
                  <a:cubicBezTo>
                    <a:pt x="14535" y="6697"/>
                    <a:pt x="14525" y="6697"/>
                    <a:pt x="14515" y="6697"/>
                  </a:cubicBezTo>
                  <a:cubicBezTo>
                    <a:pt x="14350" y="6697"/>
                    <a:pt x="14185" y="6697"/>
                    <a:pt x="14019" y="6697"/>
                  </a:cubicBezTo>
                  <a:cubicBezTo>
                    <a:pt x="13854" y="6697"/>
                    <a:pt x="13689" y="6697"/>
                    <a:pt x="13523" y="6697"/>
                  </a:cubicBezTo>
                  <a:cubicBezTo>
                    <a:pt x="13192" y="6697"/>
                    <a:pt x="12861" y="6697"/>
                    <a:pt x="12531" y="6695"/>
                  </a:cubicBezTo>
                  <a:cubicBezTo>
                    <a:pt x="12416" y="6693"/>
                    <a:pt x="12299" y="6679"/>
                    <a:pt x="12189" y="6649"/>
                  </a:cubicBezTo>
                  <a:cubicBezTo>
                    <a:pt x="11736" y="6529"/>
                    <a:pt x="11285" y="6407"/>
                    <a:pt x="10836" y="6273"/>
                  </a:cubicBezTo>
                  <a:cubicBezTo>
                    <a:pt x="10587" y="6199"/>
                    <a:pt x="10344" y="6101"/>
                    <a:pt x="10099" y="6012"/>
                  </a:cubicBezTo>
                  <a:cubicBezTo>
                    <a:pt x="10099" y="5997"/>
                    <a:pt x="10101" y="5979"/>
                    <a:pt x="10102" y="5962"/>
                  </a:cubicBezTo>
                  <a:cubicBezTo>
                    <a:pt x="10184" y="5950"/>
                    <a:pt x="10265" y="5925"/>
                    <a:pt x="10347" y="5925"/>
                  </a:cubicBezTo>
                  <a:cubicBezTo>
                    <a:pt x="11040" y="5924"/>
                    <a:pt x="11733" y="5924"/>
                    <a:pt x="12426" y="5924"/>
                  </a:cubicBezTo>
                  <a:cubicBezTo>
                    <a:pt x="13120" y="5924"/>
                    <a:pt x="13813" y="5924"/>
                    <a:pt x="14507" y="5924"/>
                  </a:cubicBezTo>
                  <a:cubicBezTo>
                    <a:pt x="14737" y="5924"/>
                    <a:pt x="14846" y="5850"/>
                    <a:pt x="14841" y="5697"/>
                  </a:cubicBezTo>
                  <a:cubicBezTo>
                    <a:pt x="14836" y="5552"/>
                    <a:pt x="14736" y="5489"/>
                    <a:pt x="14507" y="5489"/>
                  </a:cubicBezTo>
                  <a:cubicBezTo>
                    <a:pt x="14070" y="5489"/>
                    <a:pt x="13634" y="5489"/>
                    <a:pt x="13198" y="5489"/>
                  </a:cubicBezTo>
                  <a:cubicBezTo>
                    <a:pt x="12325" y="5489"/>
                    <a:pt x="11452" y="5489"/>
                    <a:pt x="10580" y="5489"/>
                  </a:cubicBezTo>
                  <a:lnTo>
                    <a:pt x="10391" y="5489"/>
                  </a:lnTo>
                  <a:cubicBezTo>
                    <a:pt x="10550" y="5102"/>
                    <a:pt x="10674" y="4735"/>
                    <a:pt x="10846" y="4393"/>
                  </a:cubicBezTo>
                  <a:cubicBezTo>
                    <a:pt x="11102" y="3884"/>
                    <a:pt x="11532" y="3594"/>
                    <a:pt x="12101" y="3524"/>
                  </a:cubicBezTo>
                  <a:cubicBezTo>
                    <a:pt x="12269" y="3504"/>
                    <a:pt x="12438" y="3505"/>
                    <a:pt x="12608" y="3504"/>
                  </a:cubicBezTo>
                  <a:cubicBezTo>
                    <a:pt x="12827" y="3503"/>
                    <a:pt x="13046" y="3503"/>
                    <a:pt x="13265" y="3503"/>
                  </a:cubicBezTo>
                  <a:cubicBezTo>
                    <a:pt x="13702" y="3503"/>
                    <a:pt x="14140" y="3504"/>
                    <a:pt x="14578" y="3504"/>
                  </a:cubicBezTo>
                  <a:cubicBezTo>
                    <a:pt x="14740" y="3502"/>
                    <a:pt x="14836" y="3425"/>
                    <a:pt x="14841" y="3297"/>
                  </a:cubicBezTo>
                  <a:cubicBezTo>
                    <a:pt x="14846" y="3163"/>
                    <a:pt x="14746" y="3075"/>
                    <a:pt x="14581" y="3069"/>
                  </a:cubicBezTo>
                  <a:cubicBezTo>
                    <a:pt x="14569" y="3069"/>
                    <a:pt x="14558" y="3069"/>
                    <a:pt x="14547" y="3069"/>
                  </a:cubicBezTo>
                  <a:cubicBezTo>
                    <a:pt x="14525" y="3069"/>
                    <a:pt x="14502" y="3069"/>
                    <a:pt x="14480" y="3069"/>
                  </a:cubicBezTo>
                  <a:cubicBezTo>
                    <a:pt x="14129" y="3069"/>
                    <a:pt x="13779" y="3071"/>
                    <a:pt x="13428" y="3071"/>
                  </a:cubicBezTo>
                  <a:cubicBezTo>
                    <a:pt x="13136" y="3071"/>
                    <a:pt x="12844" y="3070"/>
                    <a:pt x="12552" y="3066"/>
                  </a:cubicBezTo>
                  <a:cubicBezTo>
                    <a:pt x="12534" y="3066"/>
                    <a:pt x="12517" y="3066"/>
                    <a:pt x="12499" y="3066"/>
                  </a:cubicBezTo>
                  <a:cubicBezTo>
                    <a:pt x="12106" y="3066"/>
                    <a:pt x="11727" y="3113"/>
                    <a:pt x="11367" y="3287"/>
                  </a:cubicBezTo>
                  <a:cubicBezTo>
                    <a:pt x="11367" y="3287"/>
                    <a:pt x="11367" y="3287"/>
                    <a:pt x="11366" y="3287"/>
                  </a:cubicBezTo>
                  <a:cubicBezTo>
                    <a:pt x="11363" y="3287"/>
                    <a:pt x="11353" y="3280"/>
                    <a:pt x="11342" y="3273"/>
                  </a:cubicBezTo>
                  <a:cubicBezTo>
                    <a:pt x="11672" y="2866"/>
                    <a:pt x="12095" y="2641"/>
                    <a:pt x="12619" y="2631"/>
                  </a:cubicBezTo>
                  <a:cubicBezTo>
                    <a:pt x="12876" y="2626"/>
                    <a:pt x="13132" y="2625"/>
                    <a:pt x="13389" y="2625"/>
                  </a:cubicBezTo>
                  <a:cubicBezTo>
                    <a:pt x="13755" y="2625"/>
                    <a:pt x="14122" y="2628"/>
                    <a:pt x="14488" y="2628"/>
                  </a:cubicBezTo>
                  <a:cubicBezTo>
                    <a:pt x="14514" y="2628"/>
                    <a:pt x="14539" y="2628"/>
                    <a:pt x="14565" y="2628"/>
                  </a:cubicBezTo>
                  <a:cubicBezTo>
                    <a:pt x="14578" y="2628"/>
                    <a:pt x="14591" y="2628"/>
                    <a:pt x="14604" y="2628"/>
                  </a:cubicBezTo>
                  <a:cubicBezTo>
                    <a:pt x="14749" y="2621"/>
                    <a:pt x="14843" y="2532"/>
                    <a:pt x="14841" y="2407"/>
                  </a:cubicBezTo>
                  <a:cubicBezTo>
                    <a:pt x="14840" y="2283"/>
                    <a:pt x="14745" y="2195"/>
                    <a:pt x="14599" y="2195"/>
                  </a:cubicBezTo>
                  <a:cubicBezTo>
                    <a:pt x="14237" y="2193"/>
                    <a:pt x="13875" y="2192"/>
                    <a:pt x="13513" y="21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13" name="Google Shape;613;p48"/>
            <p:cNvCxnSpPr/>
            <p:nvPr/>
          </p:nvCxnSpPr>
          <p:spPr>
            <a:xfrm>
              <a:off x="5245042" y="3920645"/>
              <a:ext cx="4386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14" name="Google Shape;614;p48"/>
          <p:cNvGrpSpPr/>
          <p:nvPr/>
        </p:nvGrpSpPr>
        <p:grpSpPr>
          <a:xfrm>
            <a:off x="712934" y="1736347"/>
            <a:ext cx="445862" cy="396620"/>
            <a:chOff x="5241421" y="1820625"/>
            <a:chExt cx="445862" cy="396620"/>
          </a:xfrm>
        </p:grpSpPr>
        <p:sp>
          <p:nvSpPr>
            <p:cNvPr id="615" name="Google Shape;615;p48"/>
            <p:cNvSpPr/>
            <p:nvPr/>
          </p:nvSpPr>
          <p:spPr>
            <a:xfrm>
              <a:off x="5241421" y="1820625"/>
              <a:ext cx="445862" cy="308219"/>
            </a:xfrm>
            <a:custGeom>
              <a:avLst/>
              <a:gdLst/>
              <a:ahLst/>
              <a:cxnLst/>
              <a:rect l="l" t="t" r="r" b="b"/>
              <a:pathLst>
                <a:path w="14846" h="10262" extrusionOk="0">
                  <a:moveTo>
                    <a:pt x="6709" y="442"/>
                  </a:moveTo>
                  <a:lnTo>
                    <a:pt x="6709" y="1154"/>
                  </a:lnTo>
                  <a:lnTo>
                    <a:pt x="5278" y="1154"/>
                  </a:lnTo>
                  <a:cubicBezTo>
                    <a:pt x="5278" y="1089"/>
                    <a:pt x="5280" y="1025"/>
                    <a:pt x="5278" y="959"/>
                  </a:cubicBezTo>
                  <a:cubicBezTo>
                    <a:pt x="5274" y="804"/>
                    <a:pt x="5190" y="709"/>
                    <a:pt x="5062" y="709"/>
                  </a:cubicBezTo>
                  <a:cubicBezTo>
                    <a:pt x="5061" y="709"/>
                    <a:pt x="5060" y="709"/>
                    <a:pt x="5059" y="709"/>
                  </a:cubicBezTo>
                  <a:cubicBezTo>
                    <a:pt x="4929" y="710"/>
                    <a:pt x="4848" y="807"/>
                    <a:pt x="4844" y="965"/>
                  </a:cubicBezTo>
                  <a:cubicBezTo>
                    <a:pt x="4843" y="1022"/>
                    <a:pt x="4844" y="1080"/>
                    <a:pt x="4844" y="1150"/>
                  </a:cubicBezTo>
                  <a:lnTo>
                    <a:pt x="4562" y="1150"/>
                  </a:lnTo>
                  <a:cubicBezTo>
                    <a:pt x="4562" y="1078"/>
                    <a:pt x="4565" y="1003"/>
                    <a:pt x="4560" y="929"/>
                  </a:cubicBezTo>
                  <a:cubicBezTo>
                    <a:pt x="4553" y="798"/>
                    <a:pt x="4474" y="714"/>
                    <a:pt x="4357" y="709"/>
                  </a:cubicBezTo>
                  <a:cubicBezTo>
                    <a:pt x="4353" y="708"/>
                    <a:pt x="4349" y="708"/>
                    <a:pt x="4346" y="708"/>
                  </a:cubicBezTo>
                  <a:cubicBezTo>
                    <a:pt x="4231" y="708"/>
                    <a:pt x="4143" y="794"/>
                    <a:pt x="4132" y="924"/>
                  </a:cubicBezTo>
                  <a:cubicBezTo>
                    <a:pt x="4125" y="995"/>
                    <a:pt x="4130" y="1068"/>
                    <a:pt x="4130" y="1150"/>
                  </a:cubicBezTo>
                  <a:lnTo>
                    <a:pt x="3801" y="1150"/>
                  </a:lnTo>
                  <a:cubicBezTo>
                    <a:pt x="3801" y="915"/>
                    <a:pt x="3801" y="682"/>
                    <a:pt x="3801" y="442"/>
                  </a:cubicBezTo>
                  <a:close/>
                  <a:moveTo>
                    <a:pt x="2554" y="851"/>
                  </a:moveTo>
                  <a:cubicBezTo>
                    <a:pt x="2573" y="851"/>
                    <a:pt x="2593" y="851"/>
                    <a:pt x="2613" y="852"/>
                  </a:cubicBezTo>
                  <a:cubicBezTo>
                    <a:pt x="2401" y="1210"/>
                    <a:pt x="2496" y="1603"/>
                    <a:pt x="2467" y="1991"/>
                  </a:cubicBezTo>
                  <a:lnTo>
                    <a:pt x="1989" y="1991"/>
                  </a:lnTo>
                  <a:cubicBezTo>
                    <a:pt x="1989" y="1788"/>
                    <a:pt x="1987" y="1596"/>
                    <a:pt x="1989" y="1402"/>
                  </a:cubicBezTo>
                  <a:cubicBezTo>
                    <a:pt x="1993" y="1051"/>
                    <a:pt x="2194" y="851"/>
                    <a:pt x="2554" y="851"/>
                  </a:cubicBezTo>
                  <a:close/>
                  <a:moveTo>
                    <a:pt x="3358" y="870"/>
                  </a:moveTo>
                  <a:cubicBezTo>
                    <a:pt x="3358" y="983"/>
                    <a:pt x="3355" y="1097"/>
                    <a:pt x="3358" y="1210"/>
                  </a:cubicBezTo>
                  <a:cubicBezTo>
                    <a:pt x="3364" y="1456"/>
                    <a:pt x="3504" y="1593"/>
                    <a:pt x="3749" y="1596"/>
                  </a:cubicBezTo>
                  <a:cubicBezTo>
                    <a:pt x="3985" y="1597"/>
                    <a:pt x="4221" y="1597"/>
                    <a:pt x="4458" y="1599"/>
                  </a:cubicBezTo>
                  <a:cubicBezTo>
                    <a:pt x="4465" y="1599"/>
                    <a:pt x="4474" y="1607"/>
                    <a:pt x="4489" y="1615"/>
                  </a:cubicBezTo>
                  <a:lnTo>
                    <a:pt x="4489" y="1991"/>
                  </a:lnTo>
                  <a:lnTo>
                    <a:pt x="2912" y="1991"/>
                  </a:lnTo>
                  <a:cubicBezTo>
                    <a:pt x="2912" y="1754"/>
                    <a:pt x="2898" y="1522"/>
                    <a:pt x="2917" y="1294"/>
                  </a:cubicBezTo>
                  <a:cubicBezTo>
                    <a:pt x="2937" y="1055"/>
                    <a:pt x="3115" y="891"/>
                    <a:pt x="3358" y="870"/>
                  </a:cubicBezTo>
                  <a:close/>
                  <a:moveTo>
                    <a:pt x="5305" y="1605"/>
                  </a:moveTo>
                  <a:lnTo>
                    <a:pt x="5305" y="1991"/>
                  </a:lnTo>
                  <a:lnTo>
                    <a:pt x="4942" y="1991"/>
                  </a:lnTo>
                  <a:lnTo>
                    <a:pt x="4942" y="1605"/>
                  </a:lnTo>
                  <a:close/>
                  <a:moveTo>
                    <a:pt x="6058" y="1600"/>
                  </a:moveTo>
                  <a:lnTo>
                    <a:pt x="6058" y="1992"/>
                  </a:lnTo>
                  <a:lnTo>
                    <a:pt x="5760" y="1992"/>
                  </a:lnTo>
                  <a:lnTo>
                    <a:pt x="5760" y="1600"/>
                  </a:lnTo>
                  <a:close/>
                  <a:moveTo>
                    <a:pt x="13800" y="2754"/>
                  </a:moveTo>
                  <a:cubicBezTo>
                    <a:pt x="13679" y="2754"/>
                    <a:pt x="13586" y="2853"/>
                    <a:pt x="13589" y="2978"/>
                  </a:cubicBezTo>
                  <a:cubicBezTo>
                    <a:pt x="13592" y="3096"/>
                    <a:pt x="13684" y="3187"/>
                    <a:pt x="13801" y="3187"/>
                  </a:cubicBezTo>
                  <a:cubicBezTo>
                    <a:pt x="13802" y="3187"/>
                    <a:pt x="13803" y="3187"/>
                    <a:pt x="13803" y="3187"/>
                  </a:cubicBezTo>
                  <a:cubicBezTo>
                    <a:pt x="13925" y="3187"/>
                    <a:pt x="14022" y="3087"/>
                    <a:pt x="14017" y="2965"/>
                  </a:cubicBezTo>
                  <a:cubicBezTo>
                    <a:pt x="14015" y="2847"/>
                    <a:pt x="13919" y="2754"/>
                    <a:pt x="13802" y="2754"/>
                  </a:cubicBezTo>
                  <a:cubicBezTo>
                    <a:pt x="13801" y="2754"/>
                    <a:pt x="13801" y="2754"/>
                    <a:pt x="13800" y="2754"/>
                  </a:cubicBezTo>
                  <a:close/>
                  <a:moveTo>
                    <a:pt x="1043" y="2753"/>
                  </a:moveTo>
                  <a:cubicBezTo>
                    <a:pt x="1041" y="2753"/>
                    <a:pt x="1040" y="2753"/>
                    <a:pt x="1038" y="2753"/>
                  </a:cubicBezTo>
                  <a:cubicBezTo>
                    <a:pt x="921" y="2757"/>
                    <a:pt x="828" y="2854"/>
                    <a:pt x="828" y="2971"/>
                  </a:cubicBezTo>
                  <a:cubicBezTo>
                    <a:pt x="828" y="3091"/>
                    <a:pt x="925" y="3187"/>
                    <a:pt x="1044" y="3187"/>
                  </a:cubicBezTo>
                  <a:cubicBezTo>
                    <a:pt x="1047" y="3187"/>
                    <a:pt x="1049" y="3187"/>
                    <a:pt x="1052" y="3187"/>
                  </a:cubicBezTo>
                  <a:cubicBezTo>
                    <a:pt x="1175" y="3184"/>
                    <a:pt x="1264" y="3082"/>
                    <a:pt x="1257" y="2956"/>
                  </a:cubicBezTo>
                  <a:cubicBezTo>
                    <a:pt x="1250" y="2841"/>
                    <a:pt x="1156" y="2753"/>
                    <a:pt x="1043" y="2753"/>
                  </a:cubicBezTo>
                  <a:close/>
                  <a:moveTo>
                    <a:pt x="12982" y="4445"/>
                  </a:moveTo>
                  <a:lnTo>
                    <a:pt x="12982" y="4706"/>
                  </a:lnTo>
                  <a:lnTo>
                    <a:pt x="12691" y="4706"/>
                  </a:lnTo>
                  <a:lnTo>
                    <a:pt x="12691" y="4445"/>
                  </a:lnTo>
                  <a:close/>
                  <a:moveTo>
                    <a:pt x="12238" y="4442"/>
                  </a:moveTo>
                  <a:lnTo>
                    <a:pt x="12238" y="4707"/>
                  </a:lnTo>
                  <a:lnTo>
                    <a:pt x="11841" y="4707"/>
                  </a:lnTo>
                  <a:lnTo>
                    <a:pt x="11841" y="4442"/>
                  </a:lnTo>
                  <a:close/>
                  <a:moveTo>
                    <a:pt x="11254" y="3851"/>
                  </a:moveTo>
                  <a:cubicBezTo>
                    <a:pt x="11364" y="3851"/>
                    <a:pt x="11401" y="3890"/>
                    <a:pt x="11399" y="4002"/>
                  </a:cubicBezTo>
                  <a:cubicBezTo>
                    <a:pt x="11394" y="4402"/>
                    <a:pt x="11394" y="4802"/>
                    <a:pt x="11399" y="5203"/>
                  </a:cubicBezTo>
                  <a:cubicBezTo>
                    <a:pt x="11401" y="5317"/>
                    <a:pt x="11361" y="5357"/>
                    <a:pt x="11248" y="5357"/>
                  </a:cubicBezTo>
                  <a:cubicBezTo>
                    <a:pt x="10899" y="5355"/>
                    <a:pt x="10549" y="5354"/>
                    <a:pt x="10199" y="5354"/>
                  </a:cubicBezTo>
                  <a:cubicBezTo>
                    <a:pt x="9849" y="5354"/>
                    <a:pt x="9499" y="5355"/>
                    <a:pt x="9149" y="5357"/>
                  </a:cubicBezTo>
                  <a:cubicBezTo>
                    <a:pt x="9043" y="5357"/>
                    <a:pt x="9005" y="5315"/>
                    <a:pt x="9005" y="5211"/>
                  </a:cubicBezTo>
                  <a:cubicBezTo>
                    <a:pt x="9009" y="4805"/>
                    <a:pt x="9009" y="4401"/>
                    <a:pt x="9005" y="3995"/>
                  </a:cubicBezTo>
                  <a:cubicBezTo>
                    <a:pt x="9005" y="3891"/>
                    <a:pt x="9041" y="3852"/>
                    <a:pt x="9144" y="3852"/>
                  </a:cubicBezTo>
                  <a:cubicBezTo>
                    <a:pt x="9146" y="3852"/>
                    <a:pt x="9148" y="3852"/>
                    <a:pt x="9150" y="3852"/>
                  </a:cubicBezTo>
                  <a:cubicBezTo>
                    <a:pt x="9298" y="3854"/>
                    <a:pt x="9447" y="3855"/>
                    <a:pt x="9596" y="3855"/>
                  </a:cubicBezTo>
                  <a:cubicBezTo>
                    <a:pt x="9794" y="3855"/>
                    <a:pt x="9993" y="3854"/>
                    <a:pt x="10191" y="3854"/>
                  </a:cubicBezTo>
                  <a:cubicBezTo>
                    <a:pt x="10367" y="3854"/>
                    <a:pt x="10544" y="3854"/>
                    <a:pt x="10720" y="3854"/>
                  </a:cubicBezTo>
                  <a:cubicBezTo>
                    <a:pt x="10896" y="3854"/>
                    <a:pt x="11072" y="3854"/>
                    <a:pt x="11248" y="3851"/>
                  </a:cubicBezTo>
                  <a:cubicBezTo>
                    <a:pt x="11250" y="3851"/>
                    <a:pt x="11252" y="3851"/>
                    <a:pt x="11254" y="3851"/>
                  </a:cubicBezTo>
                  <a:close/>
                  <a:moveTo>
                    <a:pt x="11388" y="7191"/>
                  </a:moveTo>
                  <a:lnTo>
                    <a:pt x="11388" y="7673"/>
                  </a:lnTo>
                  <a:lnTo>
                    <a:pt x="10439" y="7673"/>
                  </a:lnTo>
                  <a:lnTo>
                    <a:pt x="10439" y="7191"/>
                  </a:lnTo>
                  <a:close/>
                  <a:moveTo>
                    <a:pt x="14401" y="7187"/>
                  </a:moveTo>
                  <a:lnTo>
                    <a:pt x="14401" y="7674"/>
                  </a:lnTo>
                  <a:lnTo>
                    <a:pt x="12619" y="7674"/>
                  </a:lnTo>
                  <a:lnTo>
                    <a:pt x="12619" y="7187"/>
                  </a:lnTo>
                  <a:close/>
                  <a:moveTo>
                    <a:pt x="6723" y="3801"/>
                  </a:moveTo>
                  <a:lnTo>
                    <a:pt x="6723" y="7677"/>
                  </a:lnTo>
                  <a:lnTo>
                    <a:pt x="3784" y="7677"/>
                  </a:lnTo>
                  <a:lnTo>
                    <a:pt x="3784" y="3801"/>
                  </a:lnTo>
                  <a:close/>
                  <a:moveTo>
                    <a:pt x="8787" y="6748"/>
                  </a:moveTo>
                  <a:cubicBezTo>
                    <a:pt x="8656" y="6748"/>
                    <a:pt x="8576" y="6831"/>
                    <a:pt x="8573" y="6985"/>
                  </a:cubicBezTo>
                  <a:cubicBezTo>
                    <a:pt x="8570" y="7284"/>
                    <a:pt x="8570" y="7583"/>
                    <a:pt x="8573" y="7882"/>
                  </a:cubicBezTo>
                  <a:cubicBezTo>
                    <a:pt x="8576" y="8035"/>
                    <a:pt x="8659" y="8119"/>
                    <a:pt x="8788" y="8119"/>
                  </a:cubicBezTo>
                  <a:cubicBezTo>
                    <a:pt x="8918" y="8117"/>
                    <a:pt x="8999" y="8033"/>
                    <a:pt x="9005" y="7881"/>
                  </a:cubicBezTo>
                  <a:cubicBezTo>
                    <a:pt x="9010" y="7731"/>
                    <a:pt x="9006" y="7582"/>
                    <a:pt x="9006" y="7432"/>
                  </a:cubicBezTo>
                  <a:cubicBezTo>
                    <a:pt x="9006" y="7282"/>
                    <a:pt x="9010" y="7133"/>
                    <a:pt x="9005" y="6983"/>
                  </a:cubicBezTo>
                  <a:cubicBezTo>
                    <a:pt x="8999" y="6832"/>
                    <a:pt x="8916" y="6748"/>
                    <a:pt x="8787" y="6748"/>
                  </a:cubicBezTo>
                  <a:close/>
                  <a:moveTo>
                    <a:pt x="9502" y="6748"/>
                  </a:moveTo>
                  <a:cubicBezTo>
                    <a:pt x="9501" y="6748"/>
                    <a:pt x="9500" y="6748"/>
                    <a:pt x="9499" y="6748"/>
                  </a:cubicBezTo>
                  <a:cubicBezTo>
                    <a:pt x="9371" y="6748"/>
                    <a:pt x="9284" y="6838"/>
                    <a:pt x="9283" y="6985"/>
                  </a:cubicBezTo>
                  <a:cubicBezTo>
                    <a:pt x="9278" y="7284"/>
                    <a:pt x="9278" y="7583"/>
                    <a:pt x="9283" y="7882"/>
                  </a:cubicBezTo>
                  <a:cubicBezTo>
                    <a:pt x="9284" y="8029"/>
                    <a:pt x="9374" y="8119"/>
                    <a:pt x="9501" y="8119"/>
                  </a:cubicBezTo>
                  <a:cubicBezTo>
                    <a:pt x="9630" y="8117"/>
                    <a:pt x="9711" y="8029"/>
                    <a:pt x="9716" y="7881"/>
                  </a:cubicBezTo>
                  <a:cubicBezTo>
                    <a:pt x="9718" y="7731"/>
                    <a:pt x="9716" y="7582"/>
                    <a:pt x="9716" y="7432"/>
                  </a:cubicBezTo>
                  <a:cubicBezTo>
                    <a:pt x="9716" y="7282"/>
                    <a:pt x="9718" y="7133"/>
                    <a:pt x="9716" y="6983"/>
                  </a:cubicBezTo>
                  <a:cubicBezTo>
                    <a:pt x="9711" y="6836"/>
                    <a:pt x="9630" y="6748"/>
                    <a:pt x="9502" y="6748"/>
                  </a:cubicBezTo>
                  <a:close/>
                  <a:moveTo>
                    <a:pt x="10916" y="6744"/>
                  </a:moveTo>
                  <a:cubicBezTo>
                    <a:pt x="10733" y="6744"/>
                    <a:pt x="10550" y="6745"/>
                    <a:pt x="10367" y="6748"/>
                  </a:cubicBezTo>
                  <a:cubicBezTo>
                    <a:pt x="10139" y="6751"/>
                    <a:pt x="10003" y="6894"/>
                    <a:pt x="9999" y="7124"/>
                  </a:cubicBezTo>
                  <a:cubicBezTo>
                    <a:pt x="9996" y="7331"/>
                    <a:pt x="9995" y="7539"/>
                    <a:pt x="9999" y="7745"/>
                  </a:cubicBezTo>
                  <a:cubicBezTo>
                    <a:pt x="10003" y="7973"/>
                    <a:pt x="10146" y="8114"/>
                    <a:pt x="10372" y="8119"/>
                  </a:cubicBezTo>
                  <a:cubicBezTo>
                    <a:pt x="10433" y="8120"/>
                    <a:pt x="10494" y="8120"/>
                    <a:pt x="10555" y="8120"/>
                  </a:cubicBezTo>
                  <a:cubicBezTo>
                    <a:pt x="10677" y="8120"/>
                    <a:pt x="10799" y="8119"/>
                    <a:pt x="10921" y="8119"/>
                  </a:cubicBezTo>
                  <a:cubicBezTo>
                    <a:pt x="11031" y="8119"/>
                    <a:pt x="11141" y="8120"/>
                    <a:pt x="11251" y="8120"/>
                  </a:cubicBezTo>
                  <a:cubicBezTo>
                    <a:pt x="11324" y="8120"/>
                    <a:pt x="11398" y="8119"/>
                    <a:pt x="11471" y="8117"/>
                  </a:cubicBezTo>
                  <a:cubicBezTo>
                    <a:pt x="11681" y="8113"/>
                    <a:pt x="11825" y="7972"/>
                    <a:pt x="11831" y="7762"/>
                  </a:cubicBezTo>
                  <a:cubicBezTo>
                    <a:pt x="11837" y="7546"/>
                    <a:pt x="11835" y="7329"/>
                    <a:pt x="11831" y="7111"/>
                  </a:cubicBezTo>
                  <a:cubicBezTo>
                    <a:pt x="11827" y="6894"/>
                    <a:pt x="11687" y="6751"/>
                    <a:pt x="11466" y="6748"/>
                  </a:cubicBezTo>
                  <a:cubicBezTo>
                    <a:pt x="11283" y="6745"/>
                    <a:pt x="11100" y="6744"/>
                    <a:pt x="10916" y="6744"/>
                  </a:cubicBezTo>
                  <a:close/>
                  <a:moveTo>
                    <a:pt x="11669" y="1016"/>
                  </a:moveTo>
                  <a:cubicBezTo>
                    <a:pt x="12050" y="1016"/>
                    <a:pt x="12245" y="1213"/>
                    <a:pt x="12247" y="1597"/>
                  </a:cubicBezTo>
                  <a:cubicBezTo>
                    <a:pt x="12248" y="1727"/>
                    <a:pt x="12247" y="1857"/>
                    <a:pt x="12247" y="2001"/>
                  </a:cubicBezTo>
                  <a:lnTo>
                    <a:pt x="10496" y="2001"/>
                  </a:lnTo>
                  <a:cubicBezTo>
                    <a:pt x="10474" y="2001"/>
                    <a:pt x="10452" y="2000"/>
                    <a:pt x="10429" y="2000"/>
                  </a:cubicBezTo>
                  <a:cubicBezTo>
                    <a:pt x="10418" y="2000"/>
                    <a:pt x="10406" y="2000"/>
                    <a:pt x="10395" y="2001"/>
                  </a:cubicBezTo>
                  <a:cubicBezTo>
                    <a:pt x="10241" y="2006"/>
                    <a:pt x="10144" y="2095"/>
                    <a:pt x="10149" y="2226"/>
                  </a:cubicBezTo>
                  <a:cubicBezTo>
                    <a:pt x="10153" y="2351"/>
                    <a:pt x="10246" y="2434"/>
                    <a:pt x="10395" y="2435"/>
                  </a:cubicBezTo>
                  <a:cubicBezTo>
                    <a:pt x="10582" y="2435"/>
                    <a:pt x="10768" y="2436"/>
                    <a:pt x="10955" y="2436"/>
                  </a:cubicBezTo>
                  <a:cubicBezTo>
                    <a:pt x="11328" y="2436"/>
                    <a:pt x="11702" y="2435"/>
                    <a:pt x="12076" y="2435"/>
                  </a:cubicBezTo>
                  <a:lnTo>
                    <a:pt x="12240" y="2435"/>
                  </a:lnTo>
                  <a:lnTo>
                    <a:pt x="12240" y="3991"/>
                  </a:lnTo>
                  <a:lnTo>
                    <a:pt x="11841" y="3991"/>
                  </a:lnTo>
                  <a:cubicBezTo>
                    <a:pt x="11838" y="3961"/>
                    <a:pt x="11832" y="3928"/>
                    <a:pt x="11831" y="3896"/>
                  </a:cubicBezTo>
                  <a:cubicBezTo>
                    <a:pt x="11808" y="3627"/>
                    <a:pt x="11607" y="3422"/>
                    <a:pt x="11339" y="3421"/>
                  </a:cubicBezTo>
                  <a:cubicBezTo>
                    <a:pt x="10960" y="3419"/>
                    <a:pt x="10581" y="3418"/>
                    <a:pt x="10202" y="3418"/>
                  </a:cubicBezTo>
                  <a:cubicBezTo>
                    <a:pt x="9822" y="3418"/>
                    <a:pt x="9444" y="3419"/>
                    <a:pt x="9065" y="3421"/>
                  </a:cubicBezTo>
                  <a:cubicBezTo>
                    <a:pt x="8794" y="3422"/>
                    <a:pt x="8582" y="3626"/>
                    <a:pt x="8577" y="3896"/>
                  </a:cubicBezTo>
                  <a:cubicBezTo>
                    <a:pt x="8567" y="4365"/>
                    <a:pt x="8567" y="4834"/>
                    <a:pt x="8576" y="5302"/>
                  </a:cubicBezTo>
                  <a:cubicBezTo>
                    <a:pt x="8582" y="5579"/>
                    <a:pt x="8785" y="5782"/>
                    <a:pt x="9073" y="5785"/>
                  </a:cubicBezTo>
                  <a:cubicBezTo>
                    <a:pt x="9450" y="5790"/>
                    <a:pt x="9827" y="5792"/>
                    <a:pt x="10203" y="5792"/>
                  </a:cubicBezTo>
                  <a:cubicBezTo>
                    <a:pt x="10580" y="5792"/>
                    <a:pt x="10957" y="5790"/>
                    <a:pt x="11334" y="5785"/>
                  </a:cubicBezTo>
                  <a:cubicBezTo>
                    <a:pt x="11630" y="5781"/>
                    <a:pt x="11821" y="5567"/>
                    <a:pt x="11831" y="5271"/>
                  </a:cubicBezTo>
                  <a:cubicBezTo>
                    <a:pt x="11832" y="5238"/>
                    <a:pt x="11831" y="5204"/>
                    <a:pt x="11831" y="5157"/>
                  </a:cubicBezTo>
                  <a:cubicBezTo>
                    <a:pt x="11892" y="5154"/>
                    <a:pt x="11943" y="5150"/>
                    <a:pt x="11995" y="5150"/>
                  </a:cubicBezTo>
                  <a:cubicBezTo>
                    <a:pt x="12071" y="5150"/>
                    <a:pt x="12148" y="5150"/>
                    <a:pt x="12224" y="5150"/>
                  </a:cubicBezTo>
                  <a:cubicBezTo>
                    <a:pt x="12361" y="5150"/>
                    <a:pt x="12498" y="5150"/>
                    <a:pt x="12634" y="5150"/>
                  </a:cubicBezTo>
                  <a:cubicBezTo>
                    <a:pt x="12759" y="5150"/>
                    <a:pt x="12884" y="5150"/>
                    <a:pt x="13009" y="5149"/>
                  </a:cubicBezTo>
                  <a:cubicBezTo>
                    <a:pt x="13290" y="5146"/>
                    <a:pt x="13423" y="5008"/>
                    <a:pt x="13426" y="4728"/>
                  </a:cubicBezTo>
                  <a:cubicBezTo>
                    <a:pt x="13428" y="4603"/>
                    <a:pt x="13429" y="4476"/>
                    <a:pt x="13425" y="4351"/>
                  </a:cubicBezTo>
                  <a:cubicBezTo>
                    <a:pt x="13416" y="4150"/>
                    <a:pt x="13274" y="4009"/>
                    <a:pt x="13072" y="4002"/>
                  </a:cubicBezTo>
                  <a:cubicBezTo>
                    <a:pt x="13022" y="4000"/>
                    <a:pt x="12972" y="3999"/>
                    <a:pt x="12922" y="3999"/>
                  </a:cubicBezTo>
                  <a:cubicBezTo>
                    <a:pt x="12846" y="3999"/>
                    <a:pt x="12769" y="4000"/>
                    <a:pt x="12690" y="4000"/>
                  </a:cubicBezTo>
                  <a:lnTo>
                    <a:pt x="12690" y="2445"/>
                  </a:lnTo>
                  <a:cubicBezTo>
                    <a:pt x="12725" y="2442"/>
                    <a:pt x="12758" y="2436"/>
                    <a:pt x="12790" y="2436"/>
                  </a:cubicBezTo>
                  <a:cubicBezTo>
                    <a:pt x="12911" y="2436"/>
                    <a:pt x="13033" y="2436"/>
                    <a:pt x="13155" y="2436"/>
                  </a:cubicBezTo>
                  <a:cubicBezTo>
                    <a:pt x="13277" y="2436"/>
                    <a:pt x="13399" y="2436"/>
                    <a:pt x="13521" y="2436"/>
                  </a:cubicBezTo>
                  <a:cubicBezTo>
                    <a:pt x="13765" y="2436"/>
                    <a:pt x="14009" y="2436"/>
                    <a:pt x="14252" y="2434"/>
                  </a:cubicBezTo>
                  <a:cubicBezTo>
                    <a:pt x="14359" y="2434"/>
                    <a:pt x="14411" y="2459"/>
                    <a:pt x="14411" y="2579"/>
                  </a:cubicBezTo>
                  <a:cubicBezTo>
                    <a:pt x="14408" y="3941"/>
                    <a:pt x="14409" y="5304"/>
                    <a:pt x="14409" y="6666"/>
                  </a:cubicBezTo>
                  <a:cubicBezTo>
                    <a:pt x="14409" y="6684"/>
                    <a:pt x="14405" y="6704"/>
                    <a:pt x="14401" y="6747"/>
                  </a:cubicBezTo>
                  <a:cubicBezTo>
                    <a:pt x="14351" y="6745"/>
                    <a:pt x="14301" y="6745"/>
                    <a:pt x="14250" y="6745"/>
                  </a:cubicBezTo>
                  <a:cubicBezTo>
                    <a:pt x="13698" y="6745"/>
                    <a:pt x="13149" y="6745"/>
                    <a:pt x="12597" y="6747"/>
                  </a:cubicBezTo>
                  <a:cubicBezTo>
                    <a:pt x="12301" y="6747"/>
                    <a:pt x="12173" y="6874"/>
                    <a:pt x="12170" y="7167"/>
                  </a:cubicBezTo>
                  <a:cubicBezTo>
                    <a:pt x="12169" y="7351"/>
                    <a:pt x="12167" y="7535"/>
                    <a:pt x="12170" y="7718"/>
                  </a:cubicBezTo>
                  <a:cubicBezTo>
                    <a:pt x="12174" y="7983"/>
                    <a:pt x="12308" y="8119"/>
                    <a:pt x="12574" y="8119"/>
                  </a:cubicBezTo>
                  <a:cubicBezTo>
                    <a:pt x="13124" y="8120"/>
                    <a:pt x="13676" y="8120"/>
                    <a:pt x="14225" y="8120"/>
                  </a:cubicBezTo>
                  <a:lnTo>
                    <a:pt x="14409" y="8120"/>
                  </a:lnTo>
                  <a:cubicBezTo>
                    <a:pt x="14409" y="8339"/>
                    <a:pt x="14409" y="8554"/>
                    <a:pt x="14409" y="8770"/>
                  </a:cubicBezTo>
                  <a:cubicBezTo>
                    <a:pt x="14409" y="9028"/>
                    <a:pt x="14431" y="9043"/>
                    <a:pt x="14231" y="9043"/>
                  </a:cubicBezTo>
                  <a:cubicBezTo>
                    <a:pt x="14203" y="9043"/>
                    <a:pt x="14172" y="9043"/>
                    <a:pt x="14136" y="9043"/>
                  </a:cubicBezTo>
                  <a:cubicBezTo>
                    <a:pt x="13167" y="9042"/>
                    <a:pt x="12198" y="9042"/>
                    <a:pt x="11230" y="9042"/>
                  </a:cubicBezTo>
                  <a:cubicBezTo>
                    <a:pt x="10261" y="9042"/>
                    <a:pt x="9293" y="9042"/>
                    <a:pt x="8324" y="9042"/>
                  </a:cubicBezTo>
                  <a:cubicBezTo>
                    <a:pt x="8117" y="9042"/>
                    <a:pt x="8117" y="9042"/>
                    <a:pt x="8117" y="8835"/>
                  </a:cubicBezTo>
                  <a:lnTo>
                    <a:pt x="8117" y="7415"/>
                  </a:lnTo>
                  <a:cubicBezTo>
                    <a:pt x="8117" y="7381"/>
                    <a:pt x="8119" y="7347"/>
                    <a:pt x="8117" y="7314"/>
                  </a:cubicBezTo>
                  <a:cubicBezTo>
                    <a:pt x="8109" y="7168"/>
                    <a:pt x="8023" y="7074"/>
                    <a:pt x="7898" y="7074"/>
                  </a:cubicBezTo>
                  <a:cubicBezTo>
                    <a:pt x="7774" y="7074"/>
                    <a:pt x="7684" y="7168"/>
                    <a:pt x="7683" y="7314"/>
                  </a:cubicBezTo>
                  <a:cubicBezTo>
                    <a:pt x="7681" y="7705"/>
                    <a:pt x="7683" y="8096"/>
                    <a:pt x="7683" y="8488"/>
                  </a:cubicBezTo>
                  <a:lnTo>
                    <a:pt x="7683" y="8657"/>
                  </a:lnTo>
                  <a:lnTo>
                    <a:pt x="7172" y="8657"/>
                  </a:lnTo>
                  <a:lnTo>
                    <a:pt x="7172" y="2815"/>
                  </a:lnTo>
                  <a:lnTo>
                    <a:pt x="7683" y="2815"/>
                  </a:lnTo>
                  <a:lnTo>
                    <a:pt x="7683" y="2989"/>
                  </a:lnTo>
                  <a:lnTo>
                    <a:pt x="7683" y="6221"/>
                  </a:lnTo>
                  <a:cubicBezTo>
                    <a:pt x="7683" y="6268"/>
                    <a:pt x="7679" y="6318"/>
                    <a:pt x="7686" y="6365"/>
                  </a:cubicBezTo>
                  <a:cubicBezTo>
                    <a:pt x="7701" y="6480"/>
                    <a:pt x="7768" y="6549"/>
                    <a:pt x="7887" y="6556"/>
                  </a:cubicBezTo>
                  <a:cubicBezTo>
                    <a:pt x="7893" y="6556"/>
                    <a:pt x="7898" y="6556"/>
                    <a:pt x="7904" y="6556"/>
                  </a:cubicBezTo>
                  <a:cubicBezTo>
                    <a:pt x="8012" y="6556"/>
                    <a:pt x="8080" y="6493"/>
                    <a:pt x="8109" y="6389"/>
                  </a:cubicBezTo>
                  <a:cubicBezTo>
                    <a:pt x="8122" y="6339"/>
                    <a:pt x="8117" y="6284"/>
                    <a:pt x="8117" y="6230"/>
                  </a:cubicBezTo>
                  <a:cubicBezTo>
                    <a:pt x="8117" y="5028"/>
                    <a:pt x="8120" y="3824"/>
                    <a:pt x="8115" y="2622"/>
                  </a:cubicBezTo>
                  <a:cubicBezTo>
                    <a:pt x="8113" y="2482"/>
                    <a:pt x="8150" y="2432"/>
                    <a:pt x="8284" y="2432"/>
                  </a:cubicBezTo>
                  <a:cubicBezTo>
                    <a:pt x="8289" y="2432"/>
                    <a:pt x="8295" y="2432"/>
                    <a:pt x="8301" y="2432"/>
                  </a:cubicBezTo>
                  <a:cubicBezTo>
                    <a:pt x="8446" y="2436"/>
                    <a:pt x="8591" y="2437"/>
                    <a:pt x="8736" y="2437"/>
                  </a:cubicBezTo>
                  <a:cubicBezTo>
                    <a:pt x="8944" y="2437"/>
                    <a:pt x="9152" y="2435"/>
                    <a:pt x="9359" y="2435"/>
                  </a:cubicBezTo>
                  <a:cubicBezTo>
                    <a:pt x="9535" y="2434"/>
                    <a:pt x="9627" y="2361"/>
                    <a:pt x="9630" y="2224"/>
                  </a:cubicBezTo>
                  <a:cubicBezTo>
                    <a:pt x="9634" y="2082"/>
                    <a:pt x="9538" y="2001"/>
                    <a:pt x="9357" y="2001"/>
                  </a:cubicBezTo>
                  <a:cubicBezTo>
                    <a:pt x="9231" y="2000"/>
                    <a:pt x="9105" y="2000"/>
                    <a:pt x="8980" y="2000"/>
                  </a:cubicBezTo>
                  <a:cubicBezTo>
                    <a:pt x="8728" y="2000"/>
                    <a:pt x="8477" y="2001"/>
                    <a:pt x="8226" y="2001"/>
                  </a:cubicBezTo>
                  <a:cubicBezTo>
                    <a:pt x="8003" y="2001"/>
                    <a:pt x="7840" y="2093"/>
                    <a:pt x="7728" y="2291"/>
                  </a:cubicBezTo>
                  <a:cubicBezTo>
                    <a:pt x="7707" y="2330"/>
                    <a:pt x="7649" y="2357"/>
                    <a:pt x="7600" y="2369"/>
                  </a:cubicBezTo>
                  <a:cubicBezTo>
                    <a:pt x="7581" y="2374"/>
                    <a:pt x="7561" y="2376"/>
                    <a:pt x="7540" y="2376"/>
                  </a:cubicBezTo>
                  <a:cubicBezTo>
                    <a:pt x="7508" y="2376"/>
                    <a:pt x="7474" y="2372"/>
                    <a:pt x="7442" y="2372"/>
                  </a:cubicBezTo>
                  <a:cubicBezTo>
                    <a:pt x="7412" y="2373"/>
                    <a:pt x="7383" y="2374"/>
                    <a:pt x="7354" y="2374"/>
                  </a:cubicBezTo>
                  <a:cubicBezTo>
                    <a:pt x="7230" y="2374"/>
                    <a:pt x="7120" y="2356"/>
                    <a:pt x="7040" y="2194"/>
                  </a:cubicBezTo>
                  <a:cubicBezTo>
                    <a:pt x="6960" y="2030"/>
                    <a:pt x="6782" y="1997"/>
                    <a:pt x="6597" y="1997"/>
                  </a:cubicBezTo>
                  <a:cubicBezTo>
                    <a:pt x="6570" y="1997"/>
                    <a:pt x="6543" y="1998"/>
                    <a:pt x="6516" y="1999"/>
                  </a:cubicBezTo>
                  <a:lnTo>
                    <a:pt x="6516" y="1634"/>
                  </a:lnTo>
                  <a:cubicBezTo>
                    <a:pt x="6690" y="1593"/>
                    <a:pt x="6871" y="1583"/>
                    <a:pt x="7015" y="1506"/>
                  </a:cubicBezTo>
                  <a:cubicBezTo>
                    <a:pt x="7190" y="1412"/>
                    <a:pt x="7149" y="1204"/>
                    <a:pt x="7159" y="1016"/>
                  </a:cubicBezTo>
                  <a:close/>
                  <a:moveTo>
                    <a:pt x="6525" y="2435"/>
                  </a:moveTo>
                  <a:cubicBezTo>
                    <a:pt x="6729" y="2435"/>
                    <a:pt x="6729" y="2435"/>
                    <a:pt x="6729" y="2646"/>
                  </a:cubicBezTo>
                  <a:cubicBezTo>
                    <a:pt x="6730" y="2877"/>
                    <a:pt x="6730" y="3107"/>
                    <a:pt x="6730" y="3358"/>
                  </a:cubicBezTo>
                  <a:lnTo>
                    <a:pt x="3652" y="3358"/>
                  </a:lnTo>
                  <a:cubicBezTo>
                    <a:pt x="3400" y="3358"/>
                    <a:pt x="3340" y="3419"/>
                    <a:pt x="3340" y="3676"/>
                  </a:cubicBezTo>
                  <a:cubicBezTo>
                    <a:pt x="3340" y="3835"/>
                    <a:pt x="3340" y="3993"/>
                    <a:pt x="3340" y="4129"/>
                  </a:cubicBezTo>
                  <a:cubicBezTo>
                    <a:pt x="3223" y="4176"/>
                    <a:pt x="3120" y="4206"/>
                    <a:pt x="3031" y="4258"/>
                  </a:cubicBezTo>
                  <a:cubicBezTo>
                    <a:pt x="2998" y="4277"/>
                    <a:pt x="2985" y="4352"/>
                    <a:pt x="2986" y="4402"/>
                  </a:cubicBezTo>
                  <a:cubicBezTo>
                    <a:pt x="2988" y="4542"/>
                    <a:pt x="3073" y="4593"/>
                    <a:pt x="3330" y="4614"/>
                  </a:cubicBezTo>
                  <a:lnTo>
                    <a:pt x="3330" y="6948"/>
                  </a:lnTo>
                  <a:cubicBezTo>
                    <a:pt x="3072" y="6963"/>
                    <a:pt x="2988" y="7017"/>
                    <a:pt x="2984" y="7160"/>
                  </a:cubicBezTo>
                  <a:cubicBezTo>
                    <a:pt x="2978" y="7311"/>
                    <a:pt x="3061" y="7368"/>
                    <a:pt x="3340" y="7402"/>
                  </a:cubicBezTo>
                  <a:cubicBezTo>
                    <a:pt x="3340" y="7539"/>
                    <a:pt x="3338" y="7677"/>
                    <a:pt x="3340" y="7815"/>
                  </a:cubicBezTo>
                  <a:cubicBezTo>
                    <a:pt x="3340" y="8052"/>
                    <a:pt x="3405" y="8119"/>
                    <a:pt x="3637" y="8119"/>
                  </a:cubicBezTo>
                  <a:cubicBezTo>
                    <a:pt x="3960" y="8119"/>
                    <a:pt x="4282" y="8119"/>
                    <a:pt x="4604" y="8119"/>
                  </a:cubicBezTo>
                  <a:cubicBezTo>
                    <a:pt x="5249" y="8119"/>
                    <a:pt x="5892" y="8119"/>
                    <a:pt x="6536" y="8119"/>
                  </a:cubicBezTo>
                  <a:lnTo>
                    <a:pt x="6727" y="8119"/>
                  </a:lnTo>
                  <a:cubicBezTo>
                    <a:pt x="6727" y="8406"/>
                    <a:pt x="6730" y="8684"/>
                    <a:pt x="6724" y="8962"/>
                  </a:cubicBezTo>
                  <a:cubicBezTo>
                    <a:pt x="6723" y="8989"/>
                    <a:pt x="6673" y="9026"/>
                    <a:pt x="6640" y="9039"/>
                  </a:cubicBezTo>
                  <a:cubicBezTo>
                    <a:pt x="6625" y="9044"/>
                    <a:pt x="6608" y="9045"/>
                    <a:pt x="6591" y="9045"/>
                  </a:cubicBezTo>
                  <a:cubicBezTo>
                    <a:pt x="6564" y="9045"/>
                    <a:pt x="6537" y="9042"/>
                    <a:pt x="6511" y="9042"/>
                  </a:cubicBezTo>
                  <a:lnTo>
                    <a:pt x="656" y="9042"/>
                  </a:lnTo>
                  <a:cubicBezTo>
                    <a:pt x="438" y="9042"/>
                    <a:pt x="438" y="9042"/>
                    <a:pt x="438" y="8817"/>
                  </a:cubicBezTo>
                  <a:lnTo>
                    <a:pt x="438" y="2644"/>
                  </a:lnTo>
                  <a:cubicBezTo>
                    <a:pt x="438" y="2435"/>
                    <a:pt x="438" y="2435"/>
                    <a:pt x="643" y="2435"/>
                  </a:cubicBezTo>
                  <a:close/>
                  <a:moveTo>
                    <a:pt x="3864" y="1"/>
                  </a:moveTo>
                  <a:cubicBezTo>
                    <a:pt x="3506" y="1"/>
                    <a:pt x="3432" y="56"/>
                    <a:pt x="3335" y="411"/>
                  </a:cubicBezTo>
                  <a:cubicBezTo>
                    <a:pt x="3167" y="411"/>
                    <a:pt x="2998" y="410"/>
                    <a:pt x="2828" y="410"/>
                  </a:cubicBezTo>
                  <a:cubicBezTo>
                    <a:pt x="2743" y="410"/>
                    <a:pt x="2658" y="410"/>
                    <a:pt x="2573" y="411"/>
                  </a:cubicBezTo>
                  <a:cubicBezTo>
                    <a:pt x="1951" y="412"/>
                    <a:pt x="1559" y="801"/>
                    <a:pt x="1553" y="1421"/>
                  </a:cubicBezTo>
                  <a:cubicBezTo>
                    <a:pt x="1552" y="1609"/>
                    <a:pt x="1553" y="1795"/>
                    <a:pt x="1553" y="1976"/>
                  </a:cubicBezTo>
                  <a:cubicBezTo>
                    <a:pt x="1532" y="1988"/>
                    <a:pt x="1524" y="1996"/>
                    <a:pt x="1515" y="1996"/>
                  </a:cubicBezTo>
                  <a:cubicBezTo>
                    <a:pt x="1202" y="1998"/>
                    <a:pt x="887" y="1999"/>
                    <a:pt x="573" y="2001"/>
                  </a:cubicBezTo>
                  <a:cubicBezTo>
                    <a:pt x="205" y="2002"/>
                    <a:pt x="4" y="2204"/>
                    <a:pt x="4" y="2576"/>
                  </a:cubicBezTo>
                  <a:cubicBezTo>
                    <a:pt x="2" y="3533"/>
                    <a:pt x="2" y="4489"/>
                    <a:pt x="2" y="5446"/>
                  </a:cubicBezTo>
                  <a:cubicBezTo>
                    <a:pt x="2" y="6600"/>
                    <a:pt x="4" y="7755"/>
                    <a:pt x="2" y="8909"/>
                  </a:cubicBezTo>
                  <a:cubicBezTo>
                    <a:pt x="1" y="9101"/>
                    <a:pt x="52" y="9271"/>
                    <a:pt x="216" y="9374"/>
                  </a:cubicBezTo>
                  <a:cubicBezTo>
                    <a:pt x="311" y="9433"/>
                    <a:pt x="334" y="9499"/>
                    <a:pt x="324" y="9597"/>
                  </a:cubicBezTo>
                  <a:cubicBezTo>
                    <a:pt x="320" y="9640"/>
                    <a:pt x="323" y="9684"/>
                    <a:pt x="324" y="9727"/>
                  </a:cubicBezTo>
                  <a:cubicBezTo>
                    <a:pt x="330" y="10042"/>
                    <a:pt x="539" y="10258"/>
                    <a:pt x="853" y="10260"/>
                  </a:cubicBezTo>
                  <a:cubicBezTo>
                    <a:pt x="1187" y="10261"/>
                    <a:pt x="1522" y="10261"/>
                    <a:pt x="1857" y="10261"/>
                  </a:cubicBezTo>
                  <a:cubicBezTo>
                    <a:pt x="2314" y="10261"/>
                    <a:pt x="2771" y="10260"/>
                    <a:pt x="3229" y="10260"/>
                  </a:cubicBezTo>
                  <a:cubicBezTo>
                    <a:pt x="3397" y="10260"/>
                    <a:pt x="3499" y="10175"/>
                    <a:pt x="3501" y="10043"/>
                  </a:cubicBezTo>
                  <a:cubicBezTo>
                    <a:pt x="3502" y="9909"/>
                    <a:pt x="3401" y="9826"/>
                    <a:pt x="3233" y="9825"/>
                  </a:cubicBezTo>
                  <a:lnTo>
                    <a:pt x="2146" y="9825"/>
                  </a:lnTo>
                  <a:cubicBezTo>
                    <a:pt x="1925" y="9825"/>
                    <a:pt x="1703" y="9824"/>
                    <a:pt x="1482" y="9824"/>
                  </a:cubicBezTo>
                  <a:cubicBezTo>
                    <a:pt x="1297" y="9824"/>
                    <a:pt x="1113" y="9825"/>
                    <a:pt x="928" y="9828"/>
                  </a:cubicBezTo>
                  <a:cubicBezTo>
                    <a:pt x="924" y="9828"/>
                    <a:pt x="921" y="9828"/>
                    <a:pt x="917" y="9828"/>
                  </a:cubicBezTo>
                  <a:cubicBezTo>
                    <a:pt x="789" y="9828"/>
                    <a:pt x="743" y="9777"/>
                    <a:pt x="757" y="9650"/>
                  </a:cubicBezTo>
                  <a:cubicBezTo>
                    <a:pt x="764" y="9596"/>
                    <a:pt x="759" y="9539"/>
                    <a:pt x="759" y="9477"/>
                  </a:cubicBezTo>
                  <a:lnTo>
                    <a:pt x="955" y="9477"/>
                  </a:lnTo>
                  <a:cubicBezTo>
                    <a:pt x="1888" y="9477"/>
                    <a:pt x="2820" y="9477"/>
                    <a:pt x="3752" y="9477"/>
                  </a:cubicBezTo>
                  <a:cubicBezTo>
                    <a:pt x="4684" y="9477"/>
                    <a:pt x="5617" y="9477"/>
                    <a:pt x="6549" y="9479"/>
                  </a:cubicBezTo>
                  <a:cubicBezTo>
                    <a:pt x="6551" y="9479"/>
                    <a:pt x="6554" y="9479"/>
                    <a:pt x="6556" y="9479"/>
                  </a:cubicBezTo>
                  <a:cubicBezTo>
                    <a:pt x="6812" y="9479"/>
                    <a:pt x="7012" y="9404"/>
                    <a:pt x="7129" y="9160"/>
                  </a:cubicBezTo>
                  <a:cubicBezTo>
                    <a:pt x="7150" y="9116"/>
                    <a:pt x="7283" y="9095"/>
                    <a:pt x="7418" y="9095"/>
                  </a:cubicBezTo>
                  <a:cubicBezTo>
                    <a:pt x="7557" y="9095"/>
                    <a:pt x="7698" y="9118"/>
                    <a:pt x="7720" y="9163"/>
                  </a:cubicBezTo>
                  <a:cubicBezTo>
                    <a:pt x="7837" y="9402"/>
                    <a:pt x="8033" y="9479"/>
                    <a:pt x="8287" y="9479"/>
                  </a:cubicBezTo>
                  <a:cubicBezTo>
                    <a:pt x="9224" y="9477"/>
                    <a:pt x="10161" y="9477"/>
                    <a:pt x="11099" y="9477"/>
                  </a:cubicBezTo>
                  <a:cubicBezTo>
                    <a:pt x="12036" y="9477"/>
                    <a:pt x="12973" y="9477"/>
                    <a:pt x="13911" y="9477"/>
                  </a:cubicBezTo>
                  <a:lnTo>
                    <a:pt x="14076" y="9477"/>
                  </a:lnTo>
                  <a:cubicBezTo>
                    <a:pt x="14114" y="9825"/>
                    <a:pt x="14114" y="9825"/>
                    <a:pt x="13800" y="9825"/>
                  </a:cubicBezTo>
                  <a:lnTo>
                    <a:pt x="4365" y="9825"/>
                  </a:lnTo>
                  <a:cubicBezTo>
                    <a:pt x="4337" y="9825"/>
                    <a:pt x="4307" y="9824"/>
                    <a:pt x="4278" y="9824"/>
                  </a:cubicBezTo>
                  <a:cubicBezTo>
                    <a:pt x="4254" y="9824"/>
                    <a:pt x="4230" y="9825"/>
                    <a:pt x="4206" y="9828"/>
                  </a:cubicBezTo>
                  <a:cubicBezTo>
                    <a:pt x="4090" y="9844"/>
                    <a:pt x="4022" y="9916"/>
                    <a:pt x="4015" y="10030"/>
                  </a:cubicBezTo>
                  <a:cubicBezTo>
                    <a:pt x="4009" y="10146"/>
                    <a:pt x="4073" y="10224"/>
                    <a:pt x="4184" y="10251"/>
                  </a:cubicBezTo>
                  <a:cubicBezTo>
                    <a:pt x="4215" y="10259"/>
                    <a:pt x="4247" y="10261"/>
                    <a:pt x="4280" y="10261"/>
                  </a:cubicBezTo>
                  <a:cubicBezTo>
                    <a:pt x="4306" y="10261"/>
                    <a:pt x="4332" y="10260"/>
                    <a:pt x="4358" y="10260"/>
                  </a:cubicBezTo>
                  <a:lnTo>
                    <a:pt x="13778" y="10260"/>
                  </a:lnTo>
                  <a:cubicBezTo>
                    <a:pt x="14379" y="10260"/>
                    <a:pt x="14506" y="10137"/>
                    <a:pt x="14526" y="9539"/>
                  </a:cubicBezTo>
                  <a:cubicBezTo>
                    <a:pt x="14527" y="9497"/>
                    <a:pt x="14549" y="9452"/>
                    <a:pt x="14574" y="9418"/>
                  </a:cubicBezTo>
                  <a:cubicBezTo>
                    <a:pt x="14661" y="9299"/>
                    <a:pt x="14754" y="9187"/>
                    <a:pt x="14845" y="9073"/>
                  </a:cubicBezTo>
                  <a:lnTo>
                    <a:pt x="14845" y="2377"/>
                  </a:lnTo>
                  <a:cubicBezTo>
                    <a:pt x="14722" y="2100"/>
                    <a:pt x="14512" y="1995"/>
                    <a:pt x="14228" y="1995"/>
                  </a:cubicBezTo>
                  <a:cubicBezTo>
                    <a:pt x="14209" y="1995"/>
                    <a:pt x="14190" y="1995"/>
                    <a:pt x="14171" y="1996"/>
                  </a:cubicBezTo>
                  <a:cubicBezTo>
                    <a:pt x="14024" y="2003"/>
                    <a:pt x="13877" y="2005"/>
                    <a:pt x="13730" y="2005"/>
                  </a:cubicBezTo>
                  <a:cubicBezTo>
                    <a:pt x="13510" y="2005"/>
                    <a:pt x="13289" y="2001"/>
                    <a:pt x="13069" y="2001"/>
                  </a:cubicBezTo>
                  <a:lnTo>
                    <a:pt x="12683" y="2001"/>
                  </a:lnTo>
                  <a:cubicBezTo>
                    <a:pt x="12683" y="1860"/>
                    <a:pt x="12683" y="1736"/>
                    <a:pt x="12683" y="1610"/>
                  </a:cubicBezTo>
                  <a:cubicBezTo>
                    <a:pt x="12680" y="968"/>
                    <a:pt x="12295" y="582"/>
                    <a:pt x="11654" y="582"/>
                  </a:cubicBezTo>
                  <a:lnTo>
                    <a:pt x="7163" y="582"/>
                  </a:lnTo>
                  <a:cubicBezTo>
                    <a:pt x="7159" y="542"/>
                    <a:pt x="7156" y="518"/>
                    <a:pt x="7154" y="495"/>
                  </a:cubicBezTo>
                  <a:cubicBezTo>
                    <a:pt x="7142" y="100"/>
                    <a:pt x="7039" y="1"/>
                    <a:pt x="66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16" name="Google Shape;616;p48"/>
            <p:cNvCxnSpPr/>
            <p:nvPr/>
          </p:nvCxnSpPr>
          <p:spPr>
            <a:xfrm>
              <a:off x="5245055" y="2217245"/>
              <a:ext cx="4386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17" name="Google Shape;617;p48"/>
          <p:cNvGrpSpPr/>
          <p:nvPr/>
        </p:nvGrpSpPr>
        <p:grpSpPr>
          <a:xfrm>
            <a:off x="5786474" y="1711752"/>
            <a:ext cx="438600" cy="538350"/>
            <a:chOff x="1772255" y="1693170"/>
            <a:chExt cx="438600" cy="538350"/>
          </a:xfrm>
        </p:grpSpPr>
        <p:sp>
          <p:nvSpPr>
            <p:cNvPr id="618" name="Google Shape;618;p48"/>
            <p:cNvSpPr/>
            <p:nvPr/>
          </p:nvSpPr>
          <p:spPr>
            <a:xfrm>
              <a:off x="1807020" y="1693170"/>
              <a:ext cx="369069" cy="445810"/>
            </a:xfrm>
            <a:custGeom>
              <a:avLst/>
              <a:gdLst/>
              <a:ahLst/>
              <a:cxnLst/>
              <a:rect l="l" t="t" r="r" b="b"/>
              <a:pathLst>
                <a:path w="12289" h="14843" extrusionOk="0">
                  <a:moveTo>
                    <a:pt x="4182" y="1359"/>
                  </a:moveTo>
                  <a:cubicBezTo>
                    <a:pt x="4068" y="1359"/>
                    <a:pt x="3953" y="1359"/>
                    <a:pt x="3839" y="1360"/>
                  </a:cubicBezTo>
                  <a:cubicBezTo>
                    <a:pt x="3675" y="1361"/>
                    <a:pt x="3584" y="1438"/>
                    <a:pt x="3581" y="1569"/>
                  </a:cubicBezTo>
                  <a:cubicBezTo>
                    <a:pt x="3577" y="1706"/>
                    <a:pt x="3674" y="1793"/>
                    <a:pt x="3840" y="1794"/>
                  </a:cubicBezTo>
                  <a:cubicBezTo>
                    <a:pt x="4180" y="1795"/>
                    <a:pt x="4520" y="1795"/>
                    <a:pt x="4860" y="1795"/>
                  </a:cubicBezTo>
                  <a:cubicBezTo>
                    <a:pt x="5200" y="1795"/>
                    <a:pt x="5540" y="1795"/>
                    <a:pt x="5880" y="1794"/>
                  </a:cubicBezTo>
                  <a:cubicBezTo>
                    <a:pt x="6044" y="1794"/>
                    <a:pt x="6145" y="1702"/>
                    <a:pt x="6141" y="1568"/>
                  </a:cubicBezTo>
                  <a:cubicBezTo>
                    <a:pt x="6137" y="1441"/>
                    <a:pt x="6040" y="1361"/>
                    <a:pt x="5879" y="1360"/>
                  </a:cubicBezTo>
                  <a:cubicBezTo>
                    <a:pt x="5766" y="1359"/>
                    <a:pt x="5654" y="1359"/>
                    <a:pt x="5541" y="1359"/>
                  </a:cubicBezTo>
                  <a:cubicBezTo>
                    <a:pt x="5316" y="1359"/>
                    <a:pt x="5091" y="1360"/>
                    <a:pt x="4866" y="1360"/>
                  </a:cubicBezTo>
                  <a:cubicBezTo>
                    <a:pt x="4638" y="1360"/>
                    <a:pt x="4410" y="1359"/>
                    <a:pt x="4182" y="1359"/>
                  </a:cubicBezTo>
                  <a:close/>
                  <a:moveTo>
                    <a:pt x="4079" y="2446"/>
                  </a:moveTo>
                  <a:cubicBezTo>
                    <a:pt x="3973" y="2446"/>
                    <a:pt x="3867" y="2449"/>
                    <a:pt x="3762" y="2455"/>
                  </a:cubicBezTo>
                  <a:cubicBezTo>
                    <a:pt x="3641" y="2462"/>
                    <a:pt x="3575" y="2553"/>
                    <a:pt x="3583" y="2676"/>
                  </a:cubicBezTo>
                  <a:cubicBezTo>
                    <a:pt x="3590" y="2800"/>
                    <a:pt x="3662" y="2871"/>
                    <a:pt x="3786" y="2877"/>
                  </a:cubicBezTo>
                  <a:cubicBezTo>
                    <a:pt x="3825" y="2879"/>
                    <a:pt x="3863" y="2880"/>
                    <a:pt x="3902" y="2880"/>
                  </a:cubicBezTo>
                  <a:cubicBezTo>
                    <a:pt x="3960" y="2880"/>
                    <a:pt x="4017" y="2878"/>
                    <a:pt x="4075" y="2878"/>
                  </a:cubicBezTo>
                  <a:cubicBezTo>
                    <a:pt x="4136" y="2878"/>
                    <a:pt x="4197" y="2880"/>
                    <a:pt x="4257" y="2880"/>
                  </a:cubicBezTo>
                  <a:cubicBezTo>
                    <a:pt x="4297" y="2880"/>
                    <a:pt x="4338" y="2879"/>
                    <a:pt x="4377" y="2877"/>
                  </a:cubicBezTo>
                  <a:cubicBezTo>
                    <a:pt x="4500" y="2868"/>
                    <a:pt x="4573" y="2797"/>
                    <a:pt x="4578" y="2673"/>
                  </a:cubicBezTo>
                  <a:cubicBezTo>
                    <a:pt x="4584" y="2549"/>
                    <a:pt x="4517" y="2462"/>
                    <a:pt x="4396" y="2455"/>
                  </a:cubicBezTo>
                  <a:cubicBezTo>
                    <a:pt x="4290" y="2449"/>
                    <a:pt x="4185" y="2446"/>
                    <a:pt x="4079" y="2446"/>
                  </a:cubicBezTo>
                  <a:close/>
                  <a:moveTo>
                    <a:pt x="1339" y="435"/>
                  </a:moveTo>
                  <a:cubicBezTo>
                    <a:pt x="1402" y="435"/>
                    <a:pt x="1464" y="435"/>
                    <a:pt x="1527" y="437"/>
                  </a:cubicBezTo>
                  <a:cubicBezTo>
                    <a:pt x="1896" y="441"/>
                    <a:pt x="2181" y="696"/>
                    <a:pt x="2189" y="1065"/>
                  </a:cubicBezTo>
                  <a:cubicBezTo>
                    <a:pt x="2204" y="1672"/>
                    <a:pt x="2194" y="2280"/>
                    <a:pt x="2194" y="2917"/>
                  </a:cubicBezTo>
                  <a:lnTo>
                    <a:pt x="1836" y="2917"/>
                  </a:lnTo>
                  <a:cubicBezTo>
                    <a:pt x="1474" y="2917"/>
                    <a:pt x="1113" y="2917"/>
                    <a:pt x="751" y="2915"/>
                  </a:cubicBezTo>
                  <a:cubicBezTo>
                    <a:pt x="506" y="2915"/>
                    <a:pt x="437" y="2847"/>
                    <a:pt x="437" y="2608"/>
                  </a:cubicBezTo>
                  <a:cubicBezTo>
                    <a:pt x="436" y="2120"/>
                    <a:pt x="436" y="1633"/>
                    <a:pt x="437" y="1146"/>
                  </a:cubicBezTo>
                  <a:cubicBezTo>
                    <a:pt x="439" y="705"/>
                    <a:pt x="708" y="437"/>
                    <a:pt x="1151" y="435"/>
                  </a:cubicBezTo>
                  <a:cubicBezTo>
                    <a:pt x="1214" y="435"/>
                    <a:pt x="1276" y="435"/>
                    <a:pt x="1339" y="435"/>
                  </a:cubicBezTo>
                  <a:close/>
                  <a:moveTo>
                    <a:pt x="3879" y="3181"/>
                  </a:moveTo>
                  <a:cubicBezTo>
                    <a:pt x="3845" y="3181"/>
                    <a:pt x="3811" y="3181"/>
                    <a:pt x="3778" y="3183"/>
                  </a:cubicBezTo>
                  <a:cubicBezTo>
                    <a:pt x="3661" y="3190"/>
                    <a:pt x="3591" y="3260"/>
                    <a:pt x="3583" y="3377"/>
                  </a:cubicBezTo>
                  <a:cubicBezTo>
                    <a:pt x="3574" y="3498"/>
                    <a:pt x="3634" y="3593"/>
                    <a:pt x="3756" y="3602"/>
                  </a:cubicBezTo>
                  <a:cubicBezTo>
                    <a:pt x="3864" y="3608"/>
                    <a:pt x="3972" y="3612"/>
                    <a:pt x="4080" y="3612"/>
                  </a:cubicBezTo>
                  <a:cubicBezTo>
                    <a:pt x="4188" y="3612"/>
                    <a:pt x="4295" y="3608"/>
                    <a:pt x="4403" y="3602"/>
                  </a:cubicBezTo>
                  <a:cubicBezTo>
                    <a:pt x="4524" y="3595"/>
                    <a:pt x="4587" y="3501"/>
                    <a:pt x="4578" y="3378"/>
                  </a:cubicBezTo>
                  <a:cubicBezTo>
                    <a:pt x="4570" y="3261"/>
                    <a:pt x="4500" y="3192"/>
                    <a:pt x="4383" y="3185"/>
                  </a:cubicBezTo>
                  <a:cubicBezTo>
                    <a:pt x="4345" y="3182"/>
                    <a:pt x="4306" y="3181"/>
                    <a:pt x="4267" y="3181"/>
                  </a:cubicBezTo>
                  <a:cubicBezTo>
                    <a:pt x="4206" y="3181"/>
                    <a:pt x="4143" y="3183"/>
                    <a:pt x="4081" y="3183"/>
                  </a:cubicBezTo>
                  <a:cubicBezTo>
                    <a:pt x="4014" y="3183"/>
                    <a:pt x="3946" y="3181"/>
                    <a:pt x="3879" y="3181"/>
                  </a:cubicBezTo>
                  <a:close/>
                  <a:moveTo>
                    <a:pt x="9278" y="2373"/>
                  </a:moveTo>
                  <a:cubicBezTo>
                    <a:pt x="9230" y="2373"/>
                    <a:pt x="9182" y="2390"/>
                    <a:pt x="9141" y="2425"/>
                  </a:cubicBezTo>
                  <a:cubicBezTo>
                    <a:pt x="8936" y="2600"/>
                    <a:pt x="8733" y="2777"/>
                    <a:pt x="8538" y="2965"/>
                  </a:cubicBezTo>
                  <a:cubicBezTo>
                    <a:pt x="8407" y="3091"/>
                    <a:pt x="8460" y="3273"/>
                    <a:pt x="8632" y="3331"/>
                  </a:cubicBezTo>
                  <a:cubicBezTo>
                    <a:pt x="8684" y="3348"/>
                    <a:pt x="8735" y="3361"/>
                    <a:pt x="8803" y="3381"/>
                  </a:cubicBezTo>
                  <a:cubicBezTo>
                    <a:pt x="8743" y="3437"/>
                    <a:pt x="8701" y="3475"/>
                    <a:pt x="8659" y="3514"/>
                  </a:cubicBezTo>
                  <a:cubicBezTo>
                    <a:pt x="8612" y="3556"/>
                    <a:pt x="8564" y="3595"/>
                    <a:pt x="8521" y="3640"/>
                  </a:cubicBezTo>
                  <a:cubicBezTo>
                    <a:pt x="8437" y="3730"/>
                    <a:pt x="8433" y="3858"/>
                    <a:pt x="8508" y="3941"/>
                  </a:cubicBezTo>
                  <a:cubicBezTo>
                    <a:pt x="8550" y="3987"/>
                    <a:pt x="8608" y="4012"/>
                    <a:pt x="8668" y="4012"/>
                  </a:cubicBezTo>
                  <a:cubicBezTo>
                    <a:pt x="8716" y="4012"/>
                    <a:pt x="8766" y="3995"/>
                    <a:pt x="8807" y="3959"/>
                  </a:cubicBezTo>
                  <a:cubicBezTo>
                    <a:pt x="9010" y="3787"/>
                    <a:pt x="9208" y="3612"/>
                    <a:pt x="9400" y="3428"/>
                  </a:cubicBezTo>
                  <a:cubicBezTo>
                    <a:pt x="9537" y="3297"/>
                    <a:pt x="9488" y="3118"/>
                    <a:pt x="9307" y="3055"/>
                  </a:cubicBezTo>
                  <a:cubicBezTo>
                    <a:pt x="9259" y="3038"/>
                    <a:pt x="9211" y="3025"/>
                    <a:pt x="9144" y="3006"/>
                  </a:cubicBezTo>
                  <a:cubicBezTo>
                    <a:pt x="9246" y="2911"/>
                    <a:pt x="9337" y="2834"/>
                    <a:pt x="9421" y="2750"/>
                  </a:cubicBezTo>
                  <a:cubicBezTo>
                    <a:pt x="9511" y="2659"/>
                    <a:pt x="9514" y="2536"/>
                    <a:pt x="9440" y="2450"/>
                  </a:cubicBezTo>
                  <a:cubicBezTo>
                    <a:pt x="9397" y="2401"/>
                    <a:pt x="9338" y="2373"/>
                    <a:pt x="9278" y="2373"/>
                  </a:cubicBezTo>
                  <a:close/>
                  <a:moveTo>
                    <a:pt x="6854" y="4005"/>
                  </a:moveTo>
                  <a:cubicBezTo>
                    <a:pt x="6923" y="4005"/>
                    <a:pt x="6989" y="4009"/>
                    <a:pt x="7053" y="4026"/>
                  </a:cubicBezTo>
                  <a:cubicBezTo>
                    <a:pt x="7142" y="4051"/>
                    <a:pt x="7201" y="4190"/>
                    <a:pt x="7293" y="4303"/>
                  </a:cubicBezTo>
                  <a:lnTo>
                    <a:pt x="6501" y="4303"/>
                  </a:lnTo>
                  <a:cubicBezTo>
                    <a:pt x="6518" y="4206"/>
                    <a:pt x="6533" y="4119"/>
                    <a:pt x="6550" y="4015"/>
                  </a:cubicBezTo>
                  <a:cubicBezTo>
                    <a:pt x="6652" y="4015"/>
                    <a:pt x="6755" y="4005"/>
                    <a:pt x="6854" y="4005"/>
                  </a:cubicBezTo>
                  <a:close/>
                  <a:moveTo>
                    <a:pt x="8972" y="1598"/>
                  </a:moveTo>
                  <a:cubicBezTo>
                    <a:pt x="9847" y="1598"/>
                    <a:pt x="10567" y="2315"/>
                    <a:pt x="10568" y="3192"/>
                  </a:cubicBezTo>
                  <a:cubicBezTo>
                    <a:pt x="10571" y="4068"/>
                    <a:pt x="9853" y="4786"/>
                    <a:pt x="8976" y="4787"/>
                  </a:cubicBezTo>
                  <a:cubicBezTo>
                    <a:pt x="8092" y="4787"/>
                    <a:pt x="7382" y="4078"/>
                    <a:pt x="7380" y="3196"/>
                  </a:cubicBezTo>
                  <a:cubicBezTo>
                    <a:pt x="7379" y="2317"/>
                    <a:pt x="8092" y="1599"/>
                    <a:pt x="8970" y="1598"/>
                  </a:cubicBezTo>
                  <a:cubicBezTo>
                    <a:pt x="8971" y="1598"/>
                    <a:pt x="8972" y="1598"/>
                    <a:pt x="8972" y="1598"/>
                  </a:cubicBezTo>
                  <a:close/>
                  <a:moveTo>
                    <a:pt x="10365" y="5814"/>
                  </a:moveTo>
                  <a:cubicBezTo>
                    <a:pt x="10418" y="5814"/>
                    <a:pt x="10470" y="5816"/>
                    <a:pt x="10521" y="5823"/>
                  </a:cubicBezTo>
                  <a:cubicBezTo>
                    <a:pt x="10565" y="5828"/>
                    <a:pt x="10601" y="5895"/>
                    <a:pt x="10641" y="5934"/>
                  </a:cubicBezTo>
                  <a:cubicBezTo>
                    <a:pt x="10601" y="5974"/>
                    <a:pt x="10565" y="6035"/>
                    <a:pt x="10518" y="6046"/>
                  </a:cubicBezTo>
                  <a:cubicBezTo>
                    <a:pt x="10507" y="6049"/>
                    <a:pt x="10495" y="6050"/>
                    <a:pt x="10482" y="6050"/>
                  </a:cubicBezTo>
                  <a:cubicBezTo>
                    <a:pt x="10361" y="6050"/>
                    <a:pt x="10188" y="5927"/>
                    <a:pt x="10162" y="5817"/>
                  </a:cubicBezTo>
                  <a:cubicBezTo>
                    <a:pt x="10231" y="5817"/>
                    <a:pt x="10298" y="5814"/>
                    <a:pt x="10365" y="5814"/>
                  </a:cubicBezTo>
                  <a:close/>
                  <a:moveTo>
                    <a:pt x="4218" y="5818"/>
                  </a:moveTo>
                  <a:cubicBezTo>
                    <a:pt x="4286" y="5818"/>
                    <a:pt x="4355" y="5820"/>
                    <a:pt x="4424" y="5820"/>
                  </a:cubicBezTo>
                  <a:cubicBezTo>
                    <a:pt x="4383" y="5940"/>
                    <a:pt x="4208" y="6051"/>
                    <a:pt x="4086" y="6051"/>
                  </a:cubicBezTo>
                  <a:cubicBezTo>
                    <a:pt x="4064" y="6051"/>
                    <a:pt x="4044" y="6048"/>
                    <a:pt x="4027" y="6041"/>
                  </a:cubicBezTo>
                  <a:cubicBezTo>
                    <a:pt x="3989" y="6023"/>
                    <a:pt x="3943" y="5965"/>
                    <a:pt x="3944" y="5928"/>
                  </a:cubicBezTo>
                  <a:cubicBezTo>
                    <a:pt x="3946" y="5891"/>
                    <a:pt x="4000" y="5828"/>
                    <a:pt x="4036" y="5825"/>
                  </a:cubicBezTo>
                  <a:cubicBezTo>
                    <a:pt x="4096" y="5819"/>
                    <a:pt x="4156" y="5818"/>
                    <a:pt x="4218" y="5818"/>
                  </a:cubicBezTo>
                  <a:close/>
                  <a:moveTo>
                    <a:pt x="6678" y="4745"/>
                  </a:moveTo>
                  <a:cubicBezTo>
                    <a:pt x="6983" y="4745"/>
                    <a:pt x="7288" y="4747"/>
                    <a:pt x="7594" y="4749"/>
                  </a:cubicBezTo>
                  <a:cubicBezTo>
                    <a:pt x="7642" y="4749"/>
                    <a:pt x="7698" y="4773"/>
                    <a:pt x="7736" y="4803"/>
                  </a:cubicBezTo>
                  <a:cubicBezTo>
                    <a:pt x="8108" y="5080"/>
                    <a:pt x="8513" y="5221"/>
                    <a:pt x="8951" y="5221"/>
                  </a:cubicBezTo>
                  <a:cubicBezTo>
                    <a:pt x="9072" y="5221"/>
                    <a:pt x="9195" y="5210"/>
                    <a:pt x="9320" y="5189"/>
                  </a:cubicBezTo>
                  <a:cubicBezTo>
                    <a:pt x="9340" y="5185"/>
                    <a:pt x="9358" y="5184"/>
                    <a:pt x="9374" y="5184"/>
                  </a:cubicBezTo>
                  <a:cubicBezTo>
                    <a:pt x="9441" y="5184"/>
                    <a:pt x="9480" y="5214"/>
                    <a:pt x="9505" y="5290"/>
                  </a:cubicBezTo>
                  <a:cubicBezTo>
                    <a:pt x="9562" y="5458"/>
                    <a:pt x="9622" y="5625"/>
                    <a:pt x="9686" y="5813"/>
                  </a:cubicBezTo>
                  <a:cubicBezTo>
                    <a:pt x="9621" y="5815"/>
                    <a:pt x="9571" y="5820"/>
                    <a:pt x="9521" y="5820"/>
                  </a:cubicBezTo>
                  <a:cubicBezTo>
                    <a:pt x="8666" y="5821"/>
                    <a:pt x="7810" y="5821"/>
                    <a:pt x="6956" y="5821"/>
                  </a:cubicBezTo>
                  <a:cubicBezTo>
                    <a:pt x="6936" y="5821"/>
                    <a:pt x="6917" y="5821"/>
                    <a:pt x="6898" y="5821"/>
                  </a:cubicBezTo>
                  <a:cubicBezTo>
                    <a:pt x="6869" y="5821"/>
                    <a:pt x="6840" y="5821"/>
                    <a:pt x="6812" y="5824"/>
                  </a:cubicBezTo>
                  <a:cubicBezTo>
                    <a:pt x="6692" y="5834"/>
                    <a:pt x="6625" y="5908"/>
                    <a:pt x="6615" y="6021"/>
                  </a:cubicBezTo>
                  <a:cubicBezTo>
                    <a:pt x="6607" y="6135"/>
                    <a:pt x="6668" y="6216"/>
                    <a:pt x="6782" y="6243"/>
                  </a:cubicBezTo>
                  <a:cubicBezTo>
                    <a:pt x="6824" y="6253"/>
                    <a:pt x="6868" y="6254"/>
                    <a:pt x="6911" y="6254"/>
                  </a:cubicBezTo>
                  <a:cubicBezTo>
                    <a:pt x="6921" y="6254"/>
                    <a:pt x="6930" y="6254"/>
                    <a:pt x="6940" y="6254"/>
                  </a:cubicBezTo>
                  <a:cubicBezTo>
                    <a:pt x="7752" y="6256"/>
                    <a:pt x="8564" y="6256"/>
                    <a:pt x="9374" y="6256"/>
                  </a:cubicBezTo>
                  <a:lnTo>
                    <a:pt x="9530" y="6256"/>
                  </a:lnTo>
                  <a:cubicBezTo>
                    <a:pt x="9532" y="6270"/>
                    <a:pt x="9535" y="6284"/>
                    <a:pt x="9537" y="6298"/>
                  </a:cubicBezTo>
                  <a:cubicBezTo>
                    <a:pt x="9278" y="6357"/>
                    <a:pt x="9020" y="6459"/>
                    <a:pt x="8759" y="6465"/>
                  </a:cubicBezTo>
                  <a:cubicBezTo>
                    <a:pt x="8280" y="6475"/>
                    <a:pt x="7801" y="6479"/>
                    <a:pt x="7322" y="6479"/>
                  </a:cubicBezTo>
                  <a:cubicBezTo>
                    <a:pt x="6826" y="6479"/>
                    <a:pt x="6329" y="6474"/>
                    <a:pt x="5832" y="6465"/>
                  </a:cubicBezTo>
                  <a:cubicBezTo>
                    <a:pt x="5570" y="6459"/>
                    <a:pt x="5309" y="6358"/>
                    <a:pt x="5048" y="6301"/>
                  </a:cubicBezTo>
                  <a:cubicBezTo>
                    <a:pt x="5050" y="6286"/>
                    <a:pt x="5051" y="6270"/>
                    <a:pt x="5053" y="6256"/>
                  </a:cubicBezTo>
                  <a:lnTo>
                    <a:pt x="5691" y="6256"/>
                  </a:lnTo>
                  <a:cubicBezTo>
                    <a:pt x="5722" y="6256"/>
                    <a:pt x="5753" y="6256"/>
                    <a:pt x="5785" y="6256"/>
                  </a:cubicBezTo>
                  <a:cubicBezTo>
                    <a:pt x="5816" y="6256"/>
                    <a:pt x="5847" y="6256"/>
                    <a:pt x="5879" y="6253"/>
                  </a:cubicBezTo>
                  <a:cubicBezTo>
                    <a:pt x="6016" y="6241"/>
                    <a:pt x="6101" y="6152"/>
                    <a:pt x="6098" y="6031"/>
                  </a:cubicBezTo>
                  <a:cubicBezTo>
                    <a:pt x="6095" y="5908"/>
                    <a:pt x="6010" y="5824"/>
                    <a:pt x="5869" y="5823"/>
                  </a:cubicBezTo>
                  <a:cubicBezTo>
                    <a:pt x="5736" y="5820"/>
                    <a:pt x="5603" y="5820"/>
                    <a:pt x="5470" y="5820"/>
                  </a:cubicBezTo>
                  <a:cubicBezTo>
                    <a:pt x="5404" y="5820"/>
                    <a:pt x="5337" y="5820"/>
                    <a:pt x="5271" y="5820"/>
                  </a:cubicBezTo>
                  <a:cubicBezTo>
                    <a:pt x="5204" y="5820"/>
                    <a:pt x="5138" y="5820"/>
                    <a:pt x="5071" y="5820"/>
                  </a:cubicBezTo>
                  <a:lnTo>
                    <a:pt x="4875" y="5820"/>
                  </a:lnTo>
                  <a:cubicBezTo>
                    <a:pt x="4974" y="5580"/>
                    <a:pt x="5041" y="5353"/>
                    <a:pt x="5157" y="5152"/>
                  </a:cubicBezTo>
                  <a:cubicBezTo>
                    <a:pt x="5306" y="4895"/>
                    <a:pt x="5557" y="4756"/>
                    <a:pt x="5856" y="4751"/>
                  </a:cubicBezTo>
                  <a:cubicBezTo>
                    <a:pt x="6130" y="4747"/>
                    <a:pt x="6404" y="4745"/>
                    <a:pt x="6678" y="4745"/>
                  </a:cubicBezTo>
                  <a:close/>
                  <a:moveTo>
                    <a:pt x="10070" y="6582"/>
                  </a:moveTo>
                  <a:lnTo>
                    <a:pt x="10070" y="6582"/>
                  </a:lnTo>
                  <a:cubicBezTo>
                    <a:pt x="10052" y="6744"/>
                    <a:pt x="10023" y="6781"/>
                    <a:pt x="9880" y="6815"/>
                  </a:cubicBezTo>
                  <a:cubicBezTo>
                    <a:pt x="9735" y="6850"/>
                    <a:pt x="9592" y="6894"/>
                    <a:pt x="9446" y="6915"/>
                  </a:cubicBezTo>
                  <a:cubicBezTo>
                    <a:pt x="9427" y="6918"/>
                    <a:pt x="9408" y="6919"/>
                    <a:pt x="9389" y="6919"/>
                  </a:cubicBezTo>
                  <a:cubicBezTo>
                    <a:pt x="9315" y="6919"/>
                    <a:pt x="9238" y="6902"/>
                    <a:pt x="9164" y="6897"/>
                  </a:cubicBezTo>
                  <a:cubicBezTo>
                    <a:pt x="9164" y="6880"/>
                    <a:pt x="9164" y="6862"/>
                    <a:pt x="9164" y="6845"/>
                  </a:cubicBezTo>
                  <a:cubicBezTo>
                    <a:pt x="9466" y="6758"/>
                    <a:pt x="9768" y="6670"/>
                    <a:pt x="10070" y="6582"/>
                  </a:cubicBezTo>
                  <a:close/>
                  <a:moveTo>
                    <a:pt x="4500" y="6579"/>
                  </a:moveTo>
                  <a:cubicBezTo>
                    <a:pt x="4805" y="6667"/>
                    <a:pt x="5110" y="6756"/>
                    <a:pt x="5449" y="6854"/>
                  </a:cubicBezTo>
                  <a:cubicBezTo>
                    <a:pt x="5358" y="6903"/>
                    <a:pt x="5273" y="6920"/>
                    <a:pt x="5191" y="6920"/>
                  </a:cubicBezTo>
                  <a:cubicBezTo>
                    <a:pt x="5008" y="6920"/>
                    <a:pt x="4843" y="6831"/>
                    <a:pt x="4675" y="6803"/>
                  </a:cubicBezTo>
                  <a:cubicBezTo>
                    <a:pt x="4598" y="6790"/>
                    <a:pt x="4537" y="6684"/>
                    <a:pt x="4469" y="6622"/>
                  </a:cubicBezTo>
                  <a:lnTo>
                    <a:pt x="4500" y="6579"/>
                  </a:lnTo>
                  <a:close/>
                  <a:moveTo>
                    <a:pt x="8194" y="7620"/>
                  </a:moveTo>
                  <a:cubicBezTo>
                    <a:pt x="8142" y="7767"/>
                    <a:pt x="8034" y="7820"/>
                    <a:pt x="7904" y="7821"/>
                  </a:cubicBezTo>
                  <a:cubicBezTo>
                    <a:pt x="7699" y="7824"/>
                    <a:pt x="7494" y="7825"/>
                    <a:pt x="7290" y="7825"/>
                  </a:cubicBezTo>
                  <a:cubicBezTo>
                    <a:pt x="7085" y="7825"/>
                    <a:pt x="6880" y="7824"/>
                    <a:pt x="6675" y="7823"/>
                  </a:cubicBezTo>
                  <a:cubicBezTo>
                    <a:pt x="6548" y="7821"/>
                    <a:pt x="6446" y="7764"/>
                    <a:pt x="6379" y="7620"/>
                  </a:cubicBezTo>
                  <a:close/>
                  <a:moveTo>
                    <a:pt x="10457" y="6877"/>
                  </a:moveTo>
                  <a:lnTo>
                    <a:pt x="10457" y="7509"/>
                  </a:lnTo>
                  <a:cubicBezTo>
                    <a:pt x="10288" y="7509"/>
                    <a:pt x="10121" y="7511"/>
                    <a:pt x="9955" y="7511"/>
                  </a:cubicBezTo>
                  <a:cubicBezTo>
                    <a:pt x="9851" y="7511"/>
                    <a:pt x="9747" y="7510"/>
                    <a:pt x="9644" y="7508"/>
                  </a:cubicBezTo>
                  <a:cubicBezTo>
                    <a:pt x="9633" y="7507"/>
                    <a:pt x="9623" y="7507"/>
                    <a:pt x="9612" y="7507"/>
                  </a:cubicBezTo>
                  <a:cubicBezTo>
                    <a:pt x="9385" y="7507"/>
                    <a:pt x="9192" y="7582"/>
                    <a:pt x="9033" y="7750"/>
                  </a:cubicBezTo>
                  <a:cubicBezTo>
                    <a:pt x="8978" y="7807"/>
                    <a:pt x="8918" y="7832"/>
                    <a:pt x="8822" y="7832"/>
                  </a:cubicBezTo>
                  <a:cubicBezTo>
                    <a:pt x="8767" y="7832"/>
                    <a:pt x="8699" y="7823"/>
                    <a:pt x="8614" y="7808"/>
                  </a:cubicBezTo>
                  <a:cubicBezTo>
                    <a:pt x="8629" y="7719"/>
                    <a:pt x="8655" y="7630"/>
                    <a:pt x="8661" y="7540"/>
                  </a:cubicBezTo>
                  <a:cubicBezTo>
                    <a:pt x="8674" y="7338"/>
                    <a:pt x="8547" y="7186"/>
                    <a:pt x="8346" y="7184"/>
                  </a:cubicBezTo>
                  <a:cubicBezTo>
                    <a:pt x="8013" y="7182"/>
                    <a:pt x="7680" y="7180"/>
                    <a:pt x="7347" y="7180"/>
                  </a:cubicBezTo>
                  <a:cubicBezTo>
                    <a:pt x="6975" y="7180"/>
                    <a:pt x="6603" y="7182"/>
                    <a:pt x="6231" y="7186"/>
                  </a:cubicBezTo>
                  <a:cubicBezTo>
                    <a:pt x="6025" y="7187"/>
                    <a:pt x="5897" y="7351"/>
                    <a:pt x="5919" y="7558"/>
                  </a:cubicBezTo>
                  <a:cubicBezTo>
                    <a:pt x="5927" y="7643"/>
                    <a:pt x="5951" y="7726"/>
                    <a:pt x="5969" y="7815"/>
                  </a:cubicBezTo>
                  <a:cubicBezTo>
                    <a:pt x="5909" y="7821"/>
                    <a:pt x="5852" y="7826"/>
                    <a:pt x="5797" y="7826"/>
                  </a:cubicBezTo>
                  <a:cubicBezTo>
                    <a:pt x="5675" y="7826"/>
                    <a:pt x="5563" y="7799"/>
                    <a:pt x="5464" y="7682"/>
                  </a:cubicBezTo>
                  <a:cubicBezTo>
                    <a:pt x="5354" y="7551"/>
                    <a:pt x="5185" y="7509"/>
                    <a:pt x="5011" y="7509"/>
                  </a:cubicBezTo>
                  <a:cubicBezTo>
                    <a:pt x="5009" y="7509"/>
                    <a:pt x="5006" y="7509"/>
                    <a:pt x="5003" y="7509"/>
                  </a:cubicBezTo>
                  <a:lnTo>
                    <a:pt x="4125" y="7509"/>
                  </a:lnTo>
                  <a:lnTo>
                    <a:pt x="4125" y="6902"/>
                  </a:lnTo>
                  <a:cubicBezTo>
                    <a:pt x="4253" y="7177"/>
                    <a:pt x="4510" y="7229"/>
                    <a:pt x="4768" y="7278"/>
                  </a:cubicBezTo>
                  <a:cubicBezTo>
                    <a:pt x="4820" y="7288"/>
                    <a:pt x="4873" y="7297"/>
                    <a:pt x="4923" y="7314"/>
                  </a:cubicBezTo>
                  <a:cubicBezTo>
                    <a:pt x="5031" y="7348"/>
                    <a:pt x="5132" y="7365"/>
                    <a:pt x="5228" y="7365"/>
                  </a:cubicBezTo>
                  <a:cubicBezTo>
                    <a:pt x="5494" y="7365"/>
                    <a:pt x="5716" y="7234"/>
                    <a:pt x="5896" y="6979"/>
                  </a:cubicBezTo>
                  <a:cubicBezTo>
                    <a:pt x="5924" y="6941"/>
                    <a:pt x="5988" y="6909"/>
                    <a:pt x="6037" y="6908"/>
                  </a:cubicBezTo>
                  <a:cubicBezTo>
                    <a:pt x="6424" y="6906"/>
                    <a:pt x="6812" y="6905"/>
                    <a:pt x="7200" y="6905"/>
                  </a:cubicBezTo>
                  <a:cubicBezTo>
                    <a:pt x="7648" y="6905"/>
                    <a:pt x="8096" y="6906"/>
                    <a:pt x="8544" y="6909"/>
                  </a:cubicBezTo>
                  <a:cubicBezTo>
                    <a:pt x="8594" y="6909"/>
                    <a:pt x="8662" y="6948"/>
                    <a:pt x="8693" y="6991"/>
                  </a:cubicBezTo>
                  <a:cubicBezTo>
                    <a:pt x="8873" y="7238"/>
                    <a:pt x="9090" y="7365"/>
                    <a:pt x="9352" y="7365"/>
                  </a:cubicBezTo>
                  <a:cubicBezTo>
                    <a:pt x="9444" y="7365"/>
                    <a:pt x="9541" y="7350"/>
                    <a:pt x="9644" y="7318"/>
                  </a:cubicBezTo>
                  <a:cubicBezTo>
                    <a:pt x="9740" y="7288"/>
                    <a:pt x="9840" y="7271"/>
                    <a:pt x="9940" y="7248"/>
                  </a:cubicBezTo>
                  <a:cubicBezTo>
                    <a:pt x="10223" y="7184"/>
                    <a:pt x="10282" y="7143"/>
                    <a:pt x="10457" y="6877"/>
                  </a:cubicBezTo>
                  <a:close/>
                  <a:moveTo>
                    <a:pt x="4839" y="9016"/>
                  </a:moveTo>
                  <a:lnTo>
                    <a:pt x="4839" y="9174"/>
                  </a:lnTo>
                  <a:lnTo>
                    <a:pt x="4268" y="9174"/>
                  </a:lnTo>
                  <a:lnTo>
                    <a:pt x="4268" y="9016"/>
                  </a:lnTo>
                  <a:close/>
                  <a:moveTo>
                    <a:pt x="10310" y="9019"/>
                  </a:moveTo>
                  <a:cubicBezTo>
                    <a:pt x="10310" y="9063"/>
                    <a:pt x="10310" y="9117"/>
                    <a:pt x="10310" y="9177"/>
                  </a:cubicBezTo>
                  <a:lnTo>
                    <a:pt x="9742" y="9177"/>
                  </a:lnTo>
                  <a:cubicBezTo>
                    <a:pt x="9739" y="9123"/>
                    <a:pt x="9738" y="9077"/>
                    <a:pt x="9735" y="9019"/>
                  </a:cubicBezTo>
                  <a:close/>
                  <a:moveTo>
                    <a:pt x="8968" y="1167"/>
                  </a:moveTo>
                  <a:cubicBezTo>
                    <a:pt x="8858" y="1167"/>
                    <a:pt x="8747" y="1176"/>
                    <a:pt x="8635" y="1193"/>
                  </a:cubicBezTo>
                  <a:cubicBezTo>
                    <a:pt x="8176" y="1264"/>
                    <a:pt x="7788" y="1481"/>
                    <a:pt x="7476" y="1824"/>
                  </a:cubicBezTo>
                  <a:cubicBezTo>
                    <a:pt x="7025" y="2321"/>
                    <a:pt x="6876" y="2910"/>
                    <a:pt x="6967" y="3535"/>
                  </a:cubicBezTo>
                  <a:cubicBezTo>
                    <a:pt x="6732" y="3582"/>
                    <a:pt x="6496" y="3586"/>
                    <a:pt x="6300" y="3677"/>
                  </a:cubicBezTo>
                  <a:cubicBezTo>
                    <a:pt x="6061" y="3791"/>
                    <a:pt x="6122" y="4083"/>
                    <a:pt x="6048" y="4300"/>
                  </a:cubicBezTo>
                  <a:cubicBezTo>
                    <a:pt x="6025" y="4304"/>
                    <a:pt x="6016" y="4308"/>
                    <a:pt x="6006" y="4308"/>
                  </a:cubicBezTo>
                  <a:cubicBezTo>
                    <a:pt x="6004" y="4308"/>
                    <a:pt x="6003" y="4308"/>
                    <a:pt x="6001" y="4308"/>
                  </a:cubicBezTo>
                  <a:cubicBezTo>
                    <a:pt x="5303" y="4308"/>
                    <a:pt x="4836" y="4636"/>
                    <a:pt x="4601" y="5298"/>
                  </a:cubicBezTo>
                  <a:cubicBezTo>
                    <a:pt x="4588" y="5337"/>
                    <a:pt x="4520" y="5374"/>
                    <a:pt x="4476" y="5377"/>
                  </a:cubicBezTo>
                  <a:cubicBezTo>
                    <a:pt x="4421" y="5380"/>
                    <a:pt x="4365" y="5381"/>
                    <a:pt x="4310" y="5381"/>
                  </a:cubicBezTo>
                  <a:cubicBezTo>
                    <a:pt x="4270" y="5381"/>
                    <a:pt x="4231" y="5381"/>
                    <a:pt x="4191" y="5381"/>
                  </a:cubicBezTo>
                  <a:cubicBezTo>
                    <a:pt x="4126" y="5381"/>
                    <a:pt x="4062" y="5382"/>
                    <a:pt x="3997" y="5387"/>
                  </a:cubicBezTo>
                  <a:cubicBezTo>
                    <a:pt x="3608" y="5421"/>
                    <a:pt x="3356" y="5851"/>
                    <a:pt x="3570" y="6174"/>
                  </a:cubicBezTo>
                  <a:cubicBezTo>
                    <a:pt x="3689" y="6355"/>
                    <a:pt x="3692" y="6509"/>
                    <a:pt x="3687" y="6704"/>
                  </a:cubicBezTo>
                  <a:cubicBezTo>
                    <a:pt x="3669" y="7226"/>
                    <a:pt x="3678" y="7748"/>
                    <a:pt x="3684" y="8270"/>
                  </a:cubicBezTo>
                  <a:cubicBezTo>
                    <a:pt x="3684" y="8374"/>
                    <a:pt x="3696" y="8489"/>
                    <a:pt x="3745" y="8577"/>
                  </a:cubicBezTo>
                  <a:cubicBezTo>
                    <a:pt x="3815" y="8704"/>
                    <a:pt x="3826" y="8830"/>
                    <a:pt x="3822" y="8966"/>
                  </a:cubicBezTo>
                  <a:cubicBezTo>
                    <a:pt x="3819" y="9029"/>
                    <a:pt x="3820" y="9092"/>
                    <a:pt x="3822" y="9154"/>
                  </a:cubicBezTo>
                  <a:cubicBezTo>
                    <a:pt x="3829" y="9411"/>
                    <a:pt x="4010" y="9606"/>
                    <a:pt x="4266" y="9619"/>
                  </a:cubicBezTo>
                  <a:cubicBezTo>
                    <a:pt x="4360" y="9623"/>
                    <a:pt x="4454" y="9625"/>
                    <a:pt x="4548" y="9625"/>
                  </a:cubicBezTo>
                  <a:cubicBezTo>
                    <a:pt x="4642" y="9625"/>
                    <a:pt x="4736" y="9623"/>
                    <a:pt x="4830" y="9619"/>
                  </a:cubicBezTo>
                  <a:cubicBezTo>
                    <a:pt x="5087" y="9607"/>
                    <a:pt x="5266" y="9415"/>
                    <a:pt x="5278" y="9159"/>
                  </a:cubicBezTo>
                  <a:cubicBezTo>
                    <a:pt x="5280" y="9112"/>
                    <a:pt x="5282" y="9066"/>
                    <a:pt x="5285" y="9012"/>
                  </a:cubicBezTo>
                  <a:cubicBezTo>
                    <a:pt x="5409" y="9012"/>
                    <a:pt x="5526" y="9013"/>
                    <a:pt x="5641" y="9013"/>
                  </a:cubicBezTo>
                  <a:cubicBezTo>
                    <a:pt x="5717" y="9013"/>
                    <a:pt x="5792" y="9013"/>
                    <a:pt x="5867" y="9011"/>
                  </a:cubicBezTo>
                  <a:cubicBezTo>
                    <a:pt x="6040" y="9005"/>
                    <a:pt x="6141" y="8862"/>
                    <a:pt x="6084" y="8716"/>
                  </a:cubicBezTo>
                  <a:cubicBezTo>
                    <a:pt x="6042" y="8607"/>
                    <a:pt x="5953" y="8577"/>
                    <a:pt x="5845" y="8577"/>
                  </a:cubicBezTo>
                  <a:cubicBezTo>
                    <a:pt x="5843" y="8577"/>
                    <a:pt x="5840" y="8577"/>
                    <a:pt x="5837" y="8577"/>
                  </a:cubicBezTo>
                  <a:cubicBezTo>
                    <a:pt x="5606" y="8578"/>
                    <a:pt x="5374" y="8579"/>
                    <a:pt x="5142" y="8579"/>
                  </a:cubicBezTo>
                  <a:cubicBezTo>
                    <a:pt x="4910" y="8579"/>
                    <a:pt x="4679" y="8578"/>
                    <a:pt x="4447" y="8577"/>
                  </a:cubicBezTo>
                  <a:cubicBezTo>
                    <a:pt x="4262" y="8576"/>
                    <a:pt x="4142" y="8501"/>
                    <a:pt x="4124" y="8351"/>
                  </a:cubicBezTo>
                  <a:cubicBezTo>
                    <a:pt x="4108" y="8220"/>
                    <a:pt x="4121" y="8086"/>
                    <a:pt x="4121" y="7944"/>
                  </a:cubicBezTo>
                  <a:cubicBezTo>
                    <a:pt x="4291" y="7944"/>
                    <a:pt x="4457" y="7945"/>
                    <a:pt x="4620" y="7945"/>
                  </a:cubicBezTo>
                  <a:cubicBezTo>
                    <a:pt x="4729" y="7945"/>
                    <a:pt x="4837" y="7944"/>
                    <a:pt x="4944" y="7942"/>
                  </a:cubicBezTo>
                  <a:cubicBezTo>
                    <a:pt x="4949" y="7942"/>
                    <a:pt x="4954" y="7942"/>
                    <a:pt x="4958" y="7942"/>
                  </a:cubicBezTo>
                  <a:cubicBezTo>
                    <a:pt x="5078" y="7942"/>
                    <a:pt x="5175" y="7978"/>
                    <a:pt x="5252" y="8070"/>
                  </a:cubicBezTo>
                  <a:cubicBezTo>
                    <a:pt x="5371" y="8215"/>
                    <a:pt x="5522" y="8261"/>
                    <a:pt x="5705" y="8261"/>
                  </a:cubicBezTo>
                  <a:cubicBezTo>
                    <a:pt x="5708" y="8261"/>
                    <a:pt x="5711" y="8261"/>
                    <a:pt x="5714" y="8261"/>
                  </a:cubicBezTo>
                  <a:cubicBezTo>
                    <a:pt x="6238" y="8258"/>
                    <a:pt x="6762" y="8257"/>
                    <a:pt x="7286" y="8257"/>
                  </a:cubicBezTo>
                  <a:cubicBezTo>
                    <a:pt x="7810" y="8257"/>
                    <a:pt x="8335" y="8258"/>
                    <a:pt x="8859" y="8261"/>
                  </a:cubicBezTo>
                  <a:cubicBezTo>
                    <a:pt x="8861" y="8261"/>
                    <a:pt x="8864" y="8261"/>
                    <a:pt x="8866" y="8261"/>
                  </a:cubicBezTo>
                  <a:cubicBezTo>
                    <a:pt x="9055" y="8261"/>
                    <a:pt x="9207" y="8209"/>
                    <a:pt x="9336" y="8069"/>
                  </a:cubicBezTo>
                  <a:cubicBezTo>
                    <a:pt x="9387" y="8012"/>
                    <a:pt x="9470" y="7954"/>
                    <a:pt x="9541" y="7951"/>
                  </a:cubicBezTo>
                  <a:cubicBezTo>
                    <a:pt x="9684" y="7945"/>
                    <a:pt x="9827" y="7943"/>
                    <a:pt x="9972" y="7943"/>
                  </a:cubicBezTo>
                  <a:cubicBezTo>
                    <a:pt x="10133" y="7943"/>
                    <a:pt x="10296" y="7945"/>
                    <a:pt x="10463" y="7945"/>
                  </a:cubicBezTo>
                  <a:lnTo>
                    <a:pt x="10463" y="8201"/>
                  </a:lnTo>
                  <a:cubicBezTo>
                    <a:pt x="10461" y="8492"/>
                    <a:pt x="10376" y="8577"/>
                    <a:pt x="10079" y="8577"/>
                  </a:cubicBezTo>
                  <a:lnTo>
                    <a:pt x="6964" y="8577"/>
                  </a:lnTo>
                  <a:cubicBezTo>
                    <a:pt x="6945" y="8577"/>
                    <a:pt x="6925" y="8577"/>
                    <a:pt x="6906" y="8577"/>
                  </a:cubicBezTo>
                  <a:cubicBezTo>
                    <a:pt x="6877" y="8577"/>
                    <a:pt x="6848" y="8578"/>
                    <a:pt x="6819" y="8580"/>
                  </a:cubicBezTo>
                  <a:cubicBezTo>
                    <a:pt x="6694" y="8589"/>
                    <a:pt x="6622" y="8664"/>
                    <a:pt x="6615" y="8784"/>
                  </a:cubicBezTo>
                  <a:cubicBezTo>
                    <a:pt x="6608" y="8907"/>
                    <a:pt x="6682" y="8982"/>
                    <a:pt x="6800" y="9006"/>
                  </a:cubicBezTo>
                  <a:cubicBezTo>
                    <a:pt x="6826" y="9012"/>
                    <a:pt x="6852" y="9013"/>
                    <a:pt x="6878" y="9013"/>
                  </a:cubicBezTo>
                  <a:cubicBezTo>
                    <a:pt x="6900" y="9013"/>
                    <a:pt x="6923" y="9012"/>
                    <a:pt x="6944" y="9012"/>
                  </a:cubicBezTo>
                  <a:lnTo>
                    <a:pt x="9293" y="9012"/>
                  </a:lnTo>
                  <a:cubicBezTo>
                    <a:pt x="9296" y="9053"/>
                    <a:pt x="9299" y="9077"/>
                    <a:pt x="9299" y="9100"/>
                  </a:cubicBezTo>
                  <a:cubicBezTo>
                    <a:pt x="9310" y="9448"/>
                    <a:pt x="9487" y="9620"/>
                    <a:pt x="9834" y="9622"/>
                  </a:cubicBezTo>
                  <a:lnTo>
                    <a:pt x="10198" y="9622"/>
                  </a:lnTo>
                  <a:cubicBezTo>
                    <a:pt x="10582" y="9620"/>
                    <a:pt x="10756" y="9448"/>
                    <a:pt x="10758" y="9068"/>
                  </a:cubicBezTo>
                  <a:cubicBezTo>
                    <a:pt x="10758" y="8889"/>
                    <a:pt x="10748" y="8716"/>
                    <a:pt x="10846" y="8549"/>
                  </a:cubicBezTo>
                  <a:cubicBezTo>
                    <a:pt x="10890" y="8472"/>
                    <a:pt x="10894" y="8364"/>
                    <a:pt x="10894" y="8268"/>
                  </a:cubicBezTo>
                  <a:cubicBezTo>
                    <a:pt x="10899" y="7747"/>
                    <a:pt x="10899" y="7226"/>
                    <a:pt x="10896" y="6703"/>
                  </a:cubicBezTo>
                  <a:cubicBezTo>
                    <a:pt x="10896" y="6627"/>
                    <a:pt x="10870" y="6551"/>
                    <a:pt x="10870" y="6475"/>
                  </a:cubicBezTo>
                  <a:cubicBezTo>
                    <a:pt x="10869" y="6427"/>
                    <a:pt x="10880" y="6365"/>
                    <a:pt x="10910" y="6333"/>
                  </a:cubicBezTo>
                  <a:cubicBezTo>
                    <a:pt x="11077" y="6157"/>
                    <a:pt x="11125" y="5955"/>
                    <a:pt x="11040" y="5733"/>
                  </a:cubicBezTo>
                  <a:cubicBezTo>
                    <a:pt x="10954" y="5508"/>
                    <a:pt x="10779" y="5391"/>
                    <a:pt x="10538" y="5382"/>
                  </a:cubicBezTo>
                  <a:cubicBezTo>
                    <a:pt x="10488" y="5381"/>
                    <a:pt x="10438" y="5380"/>
                    <a:pt x="10388" y="5380"/>
                  </a:cubicBezTo>
                  <a:cubicBezTo>
                    <a:pt x="10338" y="5380"/>
                    <a:pt x="10288" y="5381"/>
                    <a:pt x="10238" y="5381"/>
                  </a:cubicBezTo>
                  <a:cubicBezTo>
                    <a:pt x="10188" y="5381"/>
                    <a:pt x="10138" y="5380"/>
                    <a:pt x="10088" y="5378"/>
                  </a:cubicBezTo>
                  <a:cubicBezTo>
                    <a:pt x="10052" y="5377"/>
                    <a:pt x="10000" y="5354"/>
                    <a:pt x="9987" y="5325"/>
                  </a:cubicBezTo>
                  <a:cubicBezTo>
                    <a:pt x="9941" y="5227"/>
                    <a:pt x="9909" y="5123"/>
                    <a:pt x="9872" y="5022"/>
                  </a:cubicBezTo>
                  <a:cubicBezTo>
                    <a:pt x="10920" y="4457"/>
                    <a:pt x="11199" y="3337"/>
                    <a:pt x="10871" y="2478"/>
                  </a:cubicBezTo>
                  <a:cubicBezTo>
                    <a:pt x="10566" y="1676"/>
                    <a:pt x="9816" y="1167"/>
                    <a:pt x="8968" y="1167"/>
                  </a:cubicBezTo>
                  <a:close/>
                  <a:moveTo>
                    <a:pt x="5840" y="10435"/>
                  </a:moveTo>
                  <a:cubicBezTo>
                    <a:pt x="5377" y="10435"/>
                    <a:pt x="4913" y="10435"/>
                    <a:pt x="4450" y="10436"/>
                  </a:cubicBezTo>
                  <a:cubicBezTo>
                    <a:pt x="4272" y="10436"/>
                    <a:pt x="4168" y="10522"/>
                    <a:pt x="4174" y="10659"/>
                  </a:cubicBezTo>
                  <a:cubicBezTo>
                    <a:pt x="4178" y="10791"/>
                    <a:pt x="4276" y="10869"/>
                    <a:pt x="4447" y="10869"/>
                  </a:cubicBezTo>
                  <a:cubicBezTo>
                    <a:pt x="4911" y="10870"/>
                    <a:pt x="5375" y="10871"/>
                    <a:pt x="5838" y="10871"/>
                  </a:cubicBezTo>
                  <a:cubicBezTo>
                    <a:pt x="6302" y="10871"/>
                    <a:pt x="6765" y="10870"/>
                    <a:pt x="7229" y="10869"/>
                  </a:cubicBezTo>
                  <a:cubicBezTo>
                    <a:pt x="7407" y="10869"/>
                    <a:pt x="7508" y="10785"/>
                    <a:pt x="7505" y="10646"/>
                  </a:cubicBezTo>
                  <a:cubicBezTo>
                    <a:pt x="7501" y="10512"/>
                    <a:pt x="7404" y="10436"/>
                    <a:pt x="7231" y="10436"/>
                  </a:cubicBezTo>
                  <a:cubicBezTo>
                    <a:pt x="6768" y="10435"/>
                    <a:pt x="6303" y="10435"/>
                    <a:pt x="5840" y="10435"/>
                  </a:cubicBezTo>
                  <a:close/>
                  <a:moveTo>
                    <a:pt x="10168" y="11236"/>
                  </a:moveTo>
                  <a:cubicBezTo>
                    <a:pt x="10137" y="11236"/>
                    <a:pt x="10103" y="11241"/>
                    <a:pt x="10074" y="11241"/>
                  </a:cubicBezTo>
                  <a:lnTo>
                    <a:pt x="4510" y="11241"/>
                  </a:lnTo>
                  <a:cubicBezTo>
                    <a:pt x="4488" y="11241"/>
                    <a:pt x="4467" y="11241"/>
                    <a:pt x="4445" y="11241"/>
                  </a:cubicBezTo>
                  <a:cubicBezTo>
                    <a:pt x="4418" y="11241"/>
                    <a:pt x="4391" y="11242"/>
                    <a:pt x="4365" y="11245"/>
                  </a:cubicBezTo>
                  <a:cubicBezTo>
                    <a:pt x="4248" y="11260"/>
                    <a:pt x="4182" y="11332"/>
                    <a:pt x="4175" y="11448"/>
                  </a:cubicBezTo>
                  <a:cubicBezTo>
                    <a:pt x="4169" y="11556"/>
                    <a:pt x="4226" y="11633"/>
                    <a:pt x="4333" y="11661"/>
                  </a:cubicBezTo>
                  <a:cubicBezTo>
                    <a:pt x="4383" y="11674"/>
                    <a:pt x="4439" y="11676"/>
                    <a:pt x="4491" y="11676"/>
                  </a:cubicBezTo>
                  <a:cubicBezTo>
                    <a:pt x="6355" y="11676"/>
                    <a:pt x="8219" y="11676"/>
                    <a:pt x="10084" y="11674"/>
                  </a:cubicBezTo>
                  <a:cubicBezTo>
                    <a:pt x="10107" y="11674"/>
                    <a:pt x="10132" y="11676"/>
                    <a:pt x="10158" y="11676"/>
                  </a:cubicBezTo>
                  <a:cubicBezTo>
                    <a:pt x="10200" y="11676"/>
                    <a:pt x="10242" y="11672"/>
                    <a:pt x="10266" y="11650"/>
                  </a:cubicBezTo>
                  <a:cubicBezTo>
                    <a:pt x="10327" y="11596"/>
                    <a:pt x="10399" y="11506"/>
                    <a:pt x="10393" y="11438"/>
                  </a:cubicBezTo>
                  <a:cubicBezTo>
                    <a:pt x="10387" y="11369"/>
                    <a:pt x="10297" y="11300"/>
                    <a:pt x="10230" y="11251"/>
                  </a:cubicBezTo>
                  <a:cubicBezTo>
                    <a:pt x="10215" y="11239"/>
                    <a:pt x="10193" y="11236"/>
                    <a:pt x="10168" y="11236"/>
                  </a:cubicBezTo>
                  <a:close/>
                  <a:moveTo>
                    <a:pt x="4491" y="12040"/>
                  </a:moveTo>
                  <a:cubicBezTo>
                    <a:pt x="4443" y="12040"/>
                    <a:pt x="4393" y="12040"/>
                    <a:pt x="4347" y="12050"/>
                  </a:cubicBezTo>
                  <a:cubicBezTo>
                    <a:pt x="4232" y="12076"/>
                    <a:pt x="4169" y="12153"/>
                    <a:pt x="4175" y="12268"/>
                  </a:cubicBezTo>
                  <a:cubicBezTo>
                    <a:pt x="4181" y="12382"/>
                    <a:pt x="4248" y="12456"/>
                    <a:pt x="4365" y="12471"/>
                  </a:cubicBezTo>
                  <a:cubicBezTo>
                    <a:pt x="4400" y="12474"/>
                    <a:pt x="4435" y="12475"/>
                    <a:pt x="4471" y="12475"/>
                  </a:cubicBezTo>
                  <a:cubicBezTo>
                    <a:pt x="4489" y="12475"/>
                    <a:pt x="4507" y="12475"/>
                    <a:pt x="4524" y="12475"/>
                  </a:cubicBezTo>
                  <a:lnTo>
                    <a:pt x="10060" y="12475"/>
                  </a:lnTo>
                  <a:cubicBezTo>
                    <a:pt x="10075" y="12475"/>
                    <a:pt x="10090" y="12475"/>
                    <a:pt x="10105" y="12475"/>
                  </a:cubicBezTo>
                  <a:cubicBezTo>
                    <a:pt x="10143" y="12475"/>
                    <a:pt x="10181" y="12474"/>
                    <a:pt x="10219" y="12469"/>
                  </a:cubicBezTo>
                  <a:cubicBezTo>
                    <a:pt x="10329" y="12455"/>
                    <a:pt x="10393" y="12388"/>
                    <a:pt x="10403" y="12278"/>
                  </a:cubicBezTo>
                  <a:cubicBezTo>
                    <a:pt x="10413" y="12163"/>
                    <a:pt x="10356" y="12083"/>
                    <a:pt x="10242" y="12053"/>
                  </a:cubicBezTo>
                  <a:cubicBezTo>
                    <a:pt x="10192" y="12040"/>
                    <a:pt x="10136" y="12040"/>
                    <a:pt x="10084" y="12040"/>
                  </a:cubicBezTo>
                  <a:close/>
                  <a:moveTo>
                    <a:pt x="4407" y="12844"/>
                  </a:moveTo>
                  <a:cubicBezTo>
                    <a:pt x="4373" y="12844"/>
                    <a:pt x="4340" y="12847"/>
                    <a:pt x="4322" y="12865"/>
                  </a:cubicBezTo>
                  <a:cubicBezTo>
                    <a:pt x="4261" y="12922"/>
                    <a:pt x="4192" y="12998"/>
                    <a:pt x="4181" y="13074"/>
                  </a:cubicBezTo>
                  <a:cubicBezTo>
                    <a:pt x="4164" y="13178"/>
                    <a:pt x="4245" y="13251"/>
                    <a:pt x="4350" y="13274"/>
                  </a:cubicBezTo>
                  <a:cubicBezTo>
                    <a:pt x="4376" y="13279"/>
                    <a:pt x="4402" y="13281"/>
                    <a:pt x="4428" y="13281"/>
                  </a:cubicBezTo>
                  <a:cubicBezTo>
                    <a:pt x="4451" y="13281"/>
                    <a:pt x="4473" y="13280"/>
                    <a:pt x="4496" y="13280"/>
                  </a:cubicBezTo>
                  <a:lnTo>
                    <a:pt x="10075" y="13280"/>
                  </a:lnTo>
                  <a:cubicBezTo>
                    <a:pt x="10097" y="13280"/>
                    <a:pt x="10118" y="13280"/>
                    <a:pt x="10140" y="13280"/>
                  </a:cubicBezTo>
                  <a:cubicBezTo>
                    <a:pt x="10162" y="13280"/>
                    <a:pt x="10183" y="13280"/>
                    <a:pt x="10205" y="13277"/>
                  </a:cubicBezTo>
                  <a:cubicBezTo>
                    <a:pt x="10327" y="13261"/>
                    <a:pt x="10400" y="13190"/>
                    <a:pt x="10403" y="13067"/>
                  </a:cubicBezTo>
                  <a:cubicBezTo>
                    <a:pt x="10407" y="12942"/>
                    <a:pt x="10333" y="12872"/>
                    <a:pt x="10215" y="12848"/>
                  </a:cubicBezTo>
                  <a:cubicBezTo>
                    <a:pt x="10197" y="12845"/>
                    <a:pt x="10180" y="12844"/>
                    <a:pt x="10162" y="12844"/>
                  </a:cubicBezTo>
                  <a:cubicBezTo>
                    <a:pt x="10140" y="12844"/>
                    <a:pt x="10119" y="12845"/>
                    <a:pt x="10098" y="12845"/>
                  </a:cubicBezTo>
                  <a:cubicBezTo>
                    <a:pt x="9161" y="12844"/>
                    <a:pt x="8223" y="12844"/>
                    <a:pt x="7286" y="12844"/>
                  </a:cubicBezTo>
                  <a:cubicBezTo>
                    <a:pt x="6349" y="12844"/>
                    <a:pt x="5412" y="12844"/>
                    <a:pt x="4476" y="12845"/>
                  </a:cubicBezTo>
                  <a:cubicBezTo>
                    <a:pt x="4455" y="12845"/>
                    <a:pt x="4431" y="12844"/>
                    <a:pt x="4407" y="12844"/>
                  </a:cubicBezTo>
                  <a:close/>
                  <a:moveTo>
                    <a:pt x="1218" y="11931"/>
                  </a:moveTo>
                  <a:cubicBezTo>
                    <a:pt x="1531" y="11931"/>
                    <a:pt x="1843" y="11933"/>
                    <a:pt x="2155" y="11934"/>
                  </a:cubicBezTo>
                  <a:cubicBezTo>
                    <a:pt x="2164" y="11934"/>
                    <a:pt x="2172" y="11942"/>
                    <a:pt x="2195" y="11955"/>
                  </a:cubicBezTo>
                  <a:lnTo>
                    <a:pt x="2195" y="12406"/>
                  </a:lnTo>
                  <a:cubicBezTo>
                    <a:pt x="2195" y="12835"/>
                    <a:pt x="2197" y="13265"/>
                    <a:pt x="2195" y="13694"/>
                  </a:cubicBezTo>
                  <a:cubicBezTo>
                    <a:pt x="2192" y="14139"/>
                    <a:pt x="1924" y="14406"/>
                    <a:pt x="1481" y="14408"/>
                  </a:cubicBezTo>
                  <a:cubicBezTo>
                    <a:pt x="1398" y="14408"/>
                    <a:pt x="1314" y="14408"/>
                    <a:pt x="1231" y="14408"/>
                  </a:cubicBezTo>
                  <a:cubicBezTo>
                    <a:pt x="1189" y="14408"/>
                    <a:pt x="1147" y="14408"/>
                    <a:pt x="1105" y="14408"/>
                  </a:cubicBezTo>
                  <a:cubicBezTo>
                    <a:pt x="731" y="14402"/>
                    <a:pt x="446" y="14139"/>
                    <a:pt x="440" y="13767"/>
                  </a:cubicBezTo>
                  <a:cubicBezTo>
                    <a:pt x="430" y="13237"/>
                    <a:pt x="436" y="12706"/>
                    <a:pt x="437" y="12174"/>
                  </a:cubicBezTo>
                  <a:cubicBezTo>
                    <a:pt x="439" y="12025"/>
                    <a:pt x="511" y="11935"/>
                    <a:pt x="651" y="11934"/>
                  </a:cubicBezTo>
                  <a:cubicBezTo>
                    <a:pt x="840" y="11931"/>
                    <a:pt x="1029" y="11931"/>
                    <a:pt x="1218" y="11931"/>
                  </a:cubicBezTo>
                  <a:close/>
                  <a:moveTo>
                    <a:pt x="926" y="1"/>
                  </a:moveTo>
                  <a:cubicBezTo>
                    <a:pt x="913" y="8"/>
                    <a:pt x="902" y="18"/>
                    <a:pt x="889" y="22"/>
                  </a:cubicBezTo>
                  <a:cubicBezTo>
                    <a:pt x="309" y="172"/>
                    <a:pt x="3" y="566"/>
                    <a:pt x="1" y="1165"/>
                  </a:cubicBezTo>
                  <a:cubicBezTo>
                    <a:pt x="1" y="1648"/>
                    <a:pt x="1" y="2130"/>
                    <a:pt x="1" y="2613"/>
                  </a:cubicBezTo>
                  <a:cubicBezTo>
                    <a:pt x="3" y="3086"/>
                    <a:pt x="262" y="3347"/>
                    <a:pt x="738" y="3350"/>
                  </a:cubicBezTo>
                  <a:cubicBezTo>
                    <a:pt x="953" y="3351"/>
                    <a:pt x="1168" y="3352"/>
                    <a:pt x="1383" y="3352"/>
                  </a:cubicBezTo>
                  <a:cubicBezTo>
                    <a:pt x="1598" y="3352"/>
                    <a:pt x="1813" y="3351"/>
                    <a:pt x="2027" y="3351"/>
                  </a:cubicBezTo>
                  <a:cubicBezTo>
                    <a:pt x="2078" y="3351"/>
                    <a:pt x="2130" y="3355"/>
                    <a:pt x="2185" y="3358"/>
                  </a:cubicBezTo>
                  <a:lnTo>
                    <a:pt x="2185" y="11492"/>
                  </a:lnTo>
                  <a:lnTo>
                    <a:pt x="2017" y="11492"/>
                  </a:lnTo>
                  <a:cubicBezTo>
                    <a:pt x="1768" y="11492"/>
                    <a:pt x="1519" y="11491"/>
                    <a:pt x="1271" y="11491"/>
                  </a:cubicBezTo>
                  <a:cubicBezTo>
                    <a:pt x="1085" y="11491"/>
                    <a:pt x="898" y="11492"/>
                    <a:pt x="712" y="11493"/>
                  </a:cubicBezTo>
                  <a:cubicBezTo>
                    <a:pt x="264" y="11499"/>
                    <a:pt x="3" y="11765"/>
                    <a:pt x="1" y="12211"/>
                  </a:cubicBezTo>
                  <a:cubicBezTo>
                    <a:pt x="1" y="12704"/>
                    <a:pt x="0" y="13197"/>
                    <a:pt x="1" y="13690"/>
                  </a:cubicBezTo>
                  <a:cubicBezTo>
                    <a:pt x="4" y="14381"/>
                    <a:pt x="466" y="14842"/>
                    <a:pt x="1158" y="14842"/>
                  </a:cubicBezTo>
                  <a:lnTo>
                    <a:pt x="11129" y="14842"/>
                  </a:lnTo>
                  <a:cubicBezTo>
                    <a:pt x="11206" y="14842"/>
                    <a:pt x="11285" y="14841"/>
                    <a:pt x="11360" y="14827"/>
                  </a:cubicBezTo>
                  <a:cubicBezTo>
                    <a:pt x="11927" y="14728"/>
                    <a:pt x="12283" y="14290"/>
                    <a:pt x="12285" y="13688"/>
                  </a:cubicBezTo>
                  <a:cubicBezTo>
                    <a:pt x="12285" y="11273"/>
                    <a:pt x="12285" y="8858"/>
                    <a:pt x="12285" y="6442"/>
                  </a:cubicBezTo>
                  <a:cubicBezTo>
                    <a:pt x="12285" y="6409"/>
                    <a:pt x="12286" y="6375"/>
                    <a:pt x="12282" y="6341"/>
                  </a:cubicBezTo>
                  <a:cubicBezTo>
                    <a:pt x="12266" y="6215"/>
                    <a:pt x="12181" y="6133"/>
                    <a:pt x="12067" y="6133"/>
                  </a:cubicBezTo>
                  <a:cubicBezTo>
                    <a:pt x="12066" y="6133"/>
                    <a:pt x="12065" y="6133"/>
                    <a:pt x="12064" y="6133"/>
                  </a:cubicBezTo>
                  <a:cubicBezTo>
                    <a:pt x="11940" y="6133"/>
                    <a:pt x="11857" y="6220"/>
                    <a:pt x="11850" y="6358"/>
                  </a:cubicBezTo>
                  <a:cubicBezTo>
                    <a:pt x="11849" y="6407"/>
                    <a:pt x="11850" y="6455"/>
                    <a:pt x="11850" y="6503"/>
                  </a:cubicBezTo>
                  <a:cubicBezTo>
                    <a:pt x="11850" y="8894"/>
                    <a:pt x="11850" y="11285"/>
                    <a:pt x="11850" y="13676"/>
                  </a:cubicBezTo>
                  <a:cubicBezTo>
                    <a:pt x="11849" y="14141"/>
                    <a:pt x="11585" y="14408"/>
                    <a:pt x="11125" y="14408"/>
                  </a:cubicBezTo>
                  <a:lnTo>
                    <a:pt x="2574" y="14408"/>
                  </a:lnTo>
                  <a:cubicBezTo>
                    <a:pt x="2530" y="14408"/>
                    <a:pt x="2484" y="14402"/>
                    <a:pt x="2420" y="14399"/>
                  </a:cubicBezTo>
                  <a:cubicBezTo>
                    <a:pt x="2577" y="14163"/>
                    <a:pt x="2631" y="13921"/>
                    <a:pt x="2631" y="13659"/>
                  </a:cubicBezTo>
                  <a:cubicBezTo>
                    <a:pt x="2630" y="9499"/>
                    <a:pt x="2630" y="5340"/>
                    <a:pt x="2631" y="1182"/>
                  </a:cubicBezTo>
                  <a:cubicBezTo>
                    <a:pt x="2631" y="940"/>
                    <a:pt x="2588" y="712"/>
                    <a:pt x="2457" y="504"/>
                  </a:cubicBezTo>
                  <a:cubicBezTo>
                    <a:pt x="2447" y="487"/>
                    <a:pt x="2446" y="464"/>
                    <a:pt x="2437" y="435"/>
                  </a:cubicBezTo>
                  <a:lnTo>
                    <a:pt x="11085" y="435"/>
                  </a:lnTo>
                  <a:cubicBezTo>
                    <a:pt x="11599" y="435"/>
                    <a:pt x="11850" y="686"/>
                    <a:pt x="11850" y="1200"/>
                  </a:cubicBezTo>
                  <a:cubicBezTo>
                    <a:pt x="11850" y="2582"/>
                    <a:pt x="11850" y="3964"/>
                    <a:pt x="11850" y="5345"/>
                  </a:cubicBezTo>
                  <a:cubicBezTo>
                    <a:pt x="11850" y="5516"/>
                    <a:pt x="11928" y="5616"/>
                    <a:pt x="12061" y="5619"/>
                  </a:cubicBezTo>
                  <a:cubicBezTo>
                    <a:pt x="12063" y="5619"/>
                    <a:pt x="12064" y="5619"/>
                    <a:pt x="12066" y="5619"/>
                  </a:cubicBezTo>
                  <a:cubicBezTo>
                    <a:pt x="12196" y="5619"/>
                    <a:pt x="12283" y="5516"/>
                    <a:pt x="12283" y="5353"/>
                  </a:cubicBezTo>
                  <a:cubicBezTo>
                    <a:pt x="12285" y="3932"/>
                    <a:pt x="12289" y="2512"/>
                    <a:pt x="12282" y="1092"/>
                  </a:cubicBezTo>
                  <a:cubicBezTo>
                    <a:pt x="12279" y="632"/>
                    <a:pt x="12051" y="294"/>
                    <a:pt x="11632" y="95"/>
                  </a:cubicBezTo>
                  <a:cubicBezTo>
                    <a:pt x="11547" y="54"/>
                    <a:pt x="11451" y="32"/>
                    <a:pt x="113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19" name="Google Shape;619;p48"/>
            <p:cNvCxnSpPr/>
            <p:nvPr/>
          </p:nvCxnSpPr>
          <p:spPr>
            <a:xfrm>
              <a:off x="1772255" y="2231521"/>
              <a:ext cx="438600" cy="0"/>
            </a:xfrm>
            <a:prstGeom prst="straightConnector1">
              <a:avLst/>
            </a:pr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20" name="Google Shape;620;p48"/>
          <p:cNvGrpSpPr/>
          <p:nvPr/>
        </p:nvGrpSpPr>
        <p:grpSpPr>
          <a:xfrm>
            <a:off x="3699131" y="2932702"/>
            <a:ext cx="1745737" cy="1983173"/>
            <a:chOff x="3598805" y="2812602"/>
            <a:chExt cx="1745737" cy="1983173"/>
          </a:xfrm>
        </p:grpSpPr>
        <p:sp>
          <p:nvSpPr>
            <p:cNvPr id="621" name="Google Shape;621;p48"/>
            <p:cNvSpPr/>
            <p:nvPr/>
          </p:nvSpPr>
          <p:spPr>
            <a:xfrm>
              <a:off x="4487641" y="2812602"/>
              <a:ext cx="147863" cy="1983160"/>
            </a:xfrm>
            <a:custGeom>
              <a:avLst/>
              <a:gdLst/>
              <a:ahLst/>
              <a:cxnLst/>
              <a:rect l="l" t="t" r="r" b="b"/>
              <a:pathLst>
                <a:path w="2635" h="35341" extrusionOk="0">
                  <a:moveTo>
                    <a:pt x="1" y="0"/>
                  </a:moveTo>
                  <a:lnTo>
                    <a:pt x="1" y="35341"/>
                  </a:lnTo>
                  <a:lnTo>
                    <a:pt x="2634" y="35341"/>
                  </a:lnTo>
                  <a:lnTo>
                    <a:pt x="2634" y="6697"/>
                  </a:lnTo>
                  <a:cubicBezTo>
                    <a:pt x="1038" y="5067"/>
                    <a:pt x="22" y="2674"/>
                    <a:pt x="1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8"/>
            <p:cNvSpPr/>
            <p:nvPr/>
          </p:nvSpPr>
          <p:spPr>
            <a:xfrm>
              <a:off x="5196679" y="2812602"/>
              <a:ext cx="147863" cy="1983160"/>
            </a:xfrm>
            <a:custGeom>
              <a:avLst/>
              <a:gdLst/>
              <a:ahLst/>
              <a:cxnLst/>
              <a:rect l="l" t="t" r="r" b="b"/>
              <a:pathLst>
                <a:path w="2635" h="35341" extrusionOk="0">
                  <a:moveTo>
                    <a:pt x="2634" y="0"/>
                  </a:moveTo>
                  <a:cubicBezTo>
                    <a:pt x="2613" y="2674"/>
                    <a:pt x="1597" y="5067"/>
                    <a:pt x="1" y="6697"/>
                  </a:cubicBezTo>
                  <a:lnTo>
                    <a:pt x="1" y="35341"/>
                  </a:lnTo>
                  <a:lnTo>
                    <a:pt x="2634" y="35341"/>
                  </a:lnTo>
                  <a:lnTo>
                    <a:pt x="2634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8"/>
            <p:cNvSpPr/>
            <p:nvPr/>
          </p:nvSpPr>
          <p:spPr>
            <a:xfrm>
              <a:off x="4635453" y="3188474"/>
              <a:ext cx="561262" cy="1607302"/>
            </a:xfrm>
            <a:custGeom>
              <a:avLst/>
              <a:gdLst/>
              <a:ahLst/>
              <a:cxnLst/>
              <a:rect l="l" t="t" r="r" b="b"/>
              <a:pathLst>
                <a:path w="10002" h="28643" extrusionOk="0">
                  <a:moveTo>
                    <a:pt x="0" y="0"/>
                  </a:moveTo>
                  <a:lnTo>
                    <a:pt x="0" y="28643"/>
                  </a:lnTo>
                  <a:lnTo>
                    <a:pt x="10002" y="28643"/>
                  </a:lnTo>
                  <a:lnTo>
                    <a:pt x="10002" y="0"/>
                  </a:lnTo>
                  <a:cubicBezTo>
                    <a:pt x="8662" y="1371"/>
                    <a:pt x="6913" y="2198"/>
                    <a:pt x="5001" y="2198"/>
                  </a:cubicBezTo>
                  <a:cubicBezTo>
                    <a:pt x="3089" y="2198"/>
                    <a:pt x="1340" y="1371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8"/>
            <p:cNvSpPr/>
            <p:nvPr/>
          </p:nvSpPr>
          <p:spPr>
            <a:xfrm>
              <a:off x="4487641" y="2812602"/>
              <a:ext cx="856876" cy="499255"/>
            </a:xfrm>
            <a:custGeom>
              <a:avLst/>
              <a:gdLst/>
              <a:ahLst/>
              <a:cxnLst/>
              <a:rect l="l" t="t" r="r" b="b"/>
              <a:pathLst>
                <a:path w="15270" h="8897" extrusionOk="0">
                  <a:moveTo>
                    <a:pt x="1" y="0"/>
                  </a:moveTo>
                  <a:cubicBezTo>
                    <a:pt x="22" y="2674"/>
                    <a:pt x="1038" y="5067"/>
                    <a:pt x="2634" y="6697"/>
                  </a:cubicBezTo>
                  <a:lnTo>
                    <a:pt x="2634" y="6698"/>
                  </a:lnTo>
                  <a:cubicBezTo>
                    <a:pt x="3974" y="8069"/>
                    <a:pt x="5723" y="8896"/>
                    <a:pt x="7635" y="8896"/>
                  </a:cubicBezTo>
                  <a:cubicBezTo>
                    <a:pt x="9547" y="8896"/>
                    <a:pt x="11296" y="8069"/>
                    <a:pt x="12636" y="6698"/>
                  </a:cubicBezTo>
                  <a:lnTo>
                    <a:pt x="12636" y="6697"/>
                  </a:lnTo>
                  <a:cubicBezTo>
                    <a:pt x="14232" y="5067"/>
                    <a:pt x="15247" y="2674"/>
                    <a:pt x="152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8"/>
            <p:cNvSpPr/>
            <p:nvPr/>
          </p:nvSpPr>
          <p:spPr>
            <a:xfrm>
              <a:off x="4674399" y="3356881"/>
              <a:ext cx="497347" cy="1349454"/>
            </a:xfrm>
            <a:custGeom>
              <a:avLst/>
              <a:gdLst/>
              <a:ahLst/>
              <a:cxnLst/>
              <a:rect l="l" t="t" r="r" b="b"/>
              <a:pathLst>
                <a:path w="8863" h="24048" extrusionOk="0">
                  <a:moveTo>
                    <a:pt x="212" y="0"/>
                  </a:moveTo>
                  <a:cubicBezTo>
                    <a:pt x="95" y="0"/>
                    <a:pt x="0" y="96"/>
                    <a:pt x="0" y="212"/>
                  </a:cubicBezTo>
                  <a:lnTo>
                    <a:pt x="0" y="23835"/>
                  </a:lnTo>
                  <a:cubicBezTo>
                    <a:pt x="0" y="23951"/>
                    <a:pt x="95" y="24047"/>
                    <a:pt x="212" y="24047"/>
                  </a:cubicBezTo>
                  <a:lnTo>
                    <a:pt x="8651" y="24047"/>
                  </a:lnTo>
                  <a:cubicBezTo>
                    <a:pt x="8768" y="24047"/>
                    <a:pt x="8863" y="23951"/>
                    <a:pt x="8863" y="23835"/>
                  </a:cubicBezTo>
                  <a:lnTo>
                    <a:pt x="8863" y="212"/>
                  </a:lnTo>
                  <a:cubicBezTo>
                    <a:pt x="8863" y="96"/>
                    <a:pt x="8768" y="0"/>
                    <a:pt x="86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26" name="Google Shape;626;p48"/>
            <p:cNvGrpSpPr/>
            <p:nvPr/>
          </p:nvGrpSpPr>
          <p:grpSpPr>
            <a:xfrm rot="10800000" flipH="1">
              <a:off x="3598805" y="3143917"/>
              <a:ext cx="888880" cy="1364241"/>
              <a:chOff x="3332074" y="2292717"/>
              <a:chExt cx="888880" cy="1364241"/>
            </a:xfrm>
          </p:grpSpPr>
          <p:sp>
            <p:nvSpPr>
              <p:cNvPr id="627" name="Google Shape;627;p48"/>
              <p:cNvSpPr/>
              <p:nvPr/>
            </p:nvSpPr>
            <p:spPr>
              <a:xfrm>
                <a:off x="3417652" y="2438397"/>
                <a:ext cx="803302" cy="1218561"/>
              </a:xfrm>
              <a:custGeom>
                <a:avLst/>
                <a:gdLst/>
                <a:ahLst/>
                <a:cxnLst/>
                <a:rect l="l" t="t" r="r" b="b"/>
                <a:pathLst>
                  <a:path w="14315" h="21715" extrusionOk="0">
                    <a:moveTo>
                      <a:pt x="9047" y="1"/>
                    </a:moveTo>
                    <a:cubicBezTo>
                      <a:pt x="7239" y="1"/>
                      <a:pt x="5768" y="1472"/>
                      <a:pt x="5768" y="3280"/>
                    </a:cubicBezTo>
                    <a:lnTo>
                      <a:pt x="5768" y="18435"/>
                    </a:lnTo>
                    <a:cubicBezTo>
                      <a:pt x="5768" y="19807"/>
                      <a:pt x="4651" y="20921"/>
                      <a:pt x="3281" y="20921"/>
                    </a:cubicBezTo>
                    <a:cubicBezTo>
                      <a:pt x="1909" y="20921"/>
                      <a:pt x="792" y="19807"/>
                      <a:pt x="792" y="18435"/>
                    </a:cubicBezTo>
                    <a:lnTo>
                      <a:pt x="792" y="2772"/>
                    </a:lnTo>
                    <a:cubicBezTo>
                      <a:pt x="792" y="2555"/>
                      <a:pt x="617" y="2377"/>
                      <a:pt x="396" y="2377"/>
                    </a:cubicBezTo>
                    <a:cubicBezTo>
                      <a:pt x="179" y="2377"/>
                      <a:pt x="1" y="2555"/>
                      <a:pt x="1" y="2772"/>
                    </a:cubicBezTo>
                    <a:lnTo>
                      <a:pt x="1" y="18435"/>
                    </a:lnTo>
                    <a:cubicBezTo>
                      <a:pt x="1" y="20243"/>
                      <a:pt x="1472" y="21714"/>
                      <a:pt x="3281" y="21714"/>
                    </a:cubicBezTo>
                    <a:cubicBezTo>
                      <a:pt x="5089" y="21714"/>
                      <a:pt x="6561" y="20243"/>
                      <a:pt x="6561" y="18435"/>
                    </a:cubicBezTo>
                    <a:lnTo>
                      <a:pt x="6561" y="3280"/>
                    </a:lnTo>
                    <a:cubicBezTo>
                      <a:pt x="6561" y="1909"/>
                      <a:pt x="7674" y="792"/>
                      <a:pt x="9047" y="792"/>
                    </a:cubicBezTo>
                    <a:cubicBezTo>
                      <a:pt x="10418" y="792"/>
                      <a:pt x="11533" y="1909"/>
                      <a:pt x="11533" y="3280"/>
                    </a:cubicBezTo>
                    <a:lnTo>
                      <a:pt x="11533" y="11690"/>
                    </a:lnTo>
                    <a:cubicBezTo>
                      <a:pt x="11533" y="12961"/>
                      <a:pt x="12569" y="14018"/>
                      <a:pt x="13840" y="14046"/>
                    </a:cubicBezTo>
                    <a:lnTo>
                      <a:pt x="14305" y="14057"/>
                    </a:lnTo>
                    <a:lnTo>
                      <a:pt x="14315" y="14057"/>
                    </a:lnTo>
                    <a:lnTo>
                      <a:pt x="14315" y="13266"/>
                    </a:lnTo>
                    <a:lnTo>
                      <a:pt x="13857" y="13253"/>
                    </a:lnTo>
                    <a:cubicBezTo>
                      <a:pt x="13012" y="13236"/>
                      <a:pt x="12325" y="12534"/>
                      <a:pt x="12325" y="11690"/>
                    </a:cubicBezTo>
                    <a:lnTo>
                      <a:pt x="12325" y="3280"/>
                    </a:lnTo>
                    <a:cubicBezTo>
                      <a:pt x="12325" y="1472"/>
                      <a:pt x="10853" y="1"/>
                      <a:pt x="9047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48"/>
              <p:cNvSpPr/>
              <p:nvPr/>
            </p:nvSpPr>
            <p:spPr>
              <a:xfrm>
                <a:off x="3332074" y="2292717"/>
                <a:ext cx="215710" cy="391073"/>
              </a:xfrm>
              <a:custGeom>
                <a:avLst/>
                <a:gdLst/>
                <a:ahLst/>
                <a:cxnLst/>
                <a:rect l="l" t="t" r="r" b="b"/>
                <a:pathLst>
                  <a:path w="3844" h="6969" extrusionOk="0">
                    <a:moveTo>
                      <a:pt x="586" y="0"/>
                    </a:moveTo>
                    <a:cubicBezTo>
                      <a:pt x="262" y="0"/>
                      <a:pt x="0" y="349"/>
                      <a:pt x="0" y="782"/>
                    </a:cubicBezTo>
                    <a:lnTo>
                      <a:pt x="0" y="2170"/>
                    </a:lnTo>
                    <a:cubicBezTo>
                      <a:pt x="0" y="2353"/>
                      <a:pt x="49" y="2530"/>
                      <a:pt x="136" y="2670"/>
                    </a:cubicBezTo>
                    <a:lnTo>
                      <a:pt x="826" y="3775"/>
                    </a:lnTo>
                    <a:cubicBezTo>
                      <a:pt x="914" y="3917"/>
                      <a:pt x="962" y="4093"/>
                      <a:pt x="962" y="4276"/>
                    </a:cubicBezTo>
                    <a:lnTo>
                      <a:pt x="962" y="6187"/>
                    </a:lnTo>
                    <a:cubicBezTo>
                      <a:pt x="962" y="6619"/>
                      <a:pt x="1223" y="6968"/>
                      <a:pt x="1545" y="6968"/>
                    </a:cubicBezTo>
                    <a:lnTo>
                      <a:pt x="2300" y="6968"/>
                    </a:lnTo>
                    <a:cubicBezTo>
                      <a:pt x="2622" y="6968"/>
                      <a:pt x="2884" y="6619"/>
                      <a:pt x="2884" y="6187"/>
                    </a:cubicBezTo>
                    <a:lnTo>
                      <a:pt x="2884" y="4276"/>
                    </a:lnTo>
                    <a:cubicBezTo>
                      <a:pt x="2884" y="4093"/>
                      <a:pt x="2932" y="3917"/>
                      <a:pt x="3020" y="3775"/>
                    </a:cubicBezTo>
                    <a:lnTo>
                      <a:pt x="3709" y="2670"/>
                    </a:lnTo>
                    <a:cubicBezTo>
                      <a:pt x="3797" y="2530"/>
                      <a:pt x="3844" y="2353"/>
                      <a:pt x="3844" y="2170"/>
                    </a:cubicBezTo>
                    <a:lnTo>
                      <a:pt x="3844" y="782"/>
                    </a:lnTo>
                    <a:cubicBezTo>
                      <a:pt x="3844" y="349"/>
                      <a:pt x="3582" y="0"/>
                      <a:pt x="32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48"/>
              <p:cNvSpPr/>
              <p:nvPr/>
            </p:nvSpPr>
            <p:spPr>
              <a:xfrm>
                <a:off x="3410581" y="2682281"/>
                <a:ext cx="58866" cy="58866"/>
              </a:xfrm>
              <a:custGeom>
                <a:avLst/>
                <a:gdLst/>
                <a:ahLst/>
                <a:cxnLst/>
                <a:rect l="l" t="t" r="r" b="b"/>
                <a:pathLst>
                  <a:path w="1049" h="1049" extrusionOk="0">
                    <a:moveTo>
                      <a:pt x="1" y="1"/>
                    </a:moveTo>
                    <a:lnTo>
                      <a:pt x="1" y="1048"/>
                    </a:lnTo>
                    <a:lnTo>
                      <a:pt x="1048" y="1048"/>
                    </a:lnTo>
                    <a:lnTo>
                      <a:pt x="104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48"/>
              <p:cNvSpPr/>
              <p:nvPr/>
            </p:nvSpPr>
            <p:spPr>
              <a:xfrm>
                <a:off x="3347787" y="2299114"/>
                <a:ext cx="182546" cy="55555"/>
              </a:xfrm>
              <a:custGeom>
                <a:avLst/>
                <a:gdLst/>
                <a:ahLst/>
                <a:cxnLst/>
                <a:rect l="l" t="t" r="r" b="b"/>
                <a:pathLst>
                  <a:path w="3253" h="990" extrusionOk="0">
                    <a:moveTo>
                      <a:pt x="37" y="1"/>
                    </a:moveTo>
                    <a:cubicBezTo>
                      <a:pt x="16" y="1"/>
                      <a:pt x="0" y="18"/>
                      <a:pt x="0" y="39"/>
                    </a:cubicBezTo>
                    <a:lnTo>
                      <a:pt x="0" y="952"/>
                    </a:lnTo>
                    <a:cubicBezTo>
                      <a:pt x="0" y="973"/>
                      <a:pt x="16" y="990"/>
                      <a:pt x="37" y="990"/>
                    </a:cubicBezTo>
                    <a:lnTo>
                      <a:pt x="3216" y="990"/>
                    </a:lnTo>
                    <a:cubicBezTo>
                      <a:pt x="3236" y="990"/>
                      <a:pt x="3253" y="973"/>
                      <a:pt x="3253" y="952"/>
                    </a:cubicBezTo>
                    <a:lnTo>
                      <a:pt x="3253" y="39"/>
                    </a:lnTo>
                    <a:cubicBezTo>
                      <a:pt x="3253" y="18"/>
                      <a:pt x="3236" y="1"/>
                      <a:pt x="32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1" name="Google Shape;631;p48"/>
            <p:cNvSpPr/>
            <p:nvPr/>
          </p:nvSpPr>
          <p:spPr>
            <a:xfrm>
              <a:off x="4810707" y="2865240"/>
              <a:ext cx="218736" cy="377542"/>
            </a:xfrm>
            <a:custGeom>
              <a:avLst/>
              <a:gdLst/>
              <a:ahLst/>
              <a:cxnLst/>
              <a:rect l="l" t="t" r="r" b="b"/>
              <a:pathLst>
                <a:path w="3898" h="6728" extrusionOk="0">
                  <a:moveTo>
                    <a:pt x="1" y="1"/>
                  </a:moveTo>
                  <a:lnTo>
                    <a:pt x="774" y="3365"/>
                  </a:lnTo>
                  <a:lnTo>
                    <a:pt x="1949" y="3365"/>
                  </a:lnTo>
                  <a:lnTo>
                    <a:pt x="1708" y="6727"/>
                  </a:lnTo>
                  <a:lnTo>
                    <a:pt x="3898" y="2403"/>
                  </a:lnTo>
                  <a:lnTo>
                    <a:pt x="2510" y="2403"/>
                  </a:lnTo>
                  <a:lnTo>
                    <a:pt x="3898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8"/>
            <p:cNvSpPr/>
            <p:nvPr/>
          </p:nvSpPr>
          <p:spPr>
            <a:xfrm>
              <a:off x="4721312" y="3671697"/>
              <a:ext cx="397519" cy="694591"/>
            </a:xfrm>
            <a:custGeom>
              <a:avLst/>
              <a:gdLst/>
              <a:ahLst/>
              <a:cxnLst/>
              <a:rect l="l" t="t" r="r" b="b"/>
              <a:pathLst>
                <a:path w="7084" h="12378" extrusionOk="0">
                  <a:moveTo>
                    <a:pt x="1" y="0"/>
                  </a:moveTo>
                  <a:lnTo>
                    <a:pt x="1" y="5285"/>
                  </a:lnTo>
                  <a:lnTo>
                    <a:pt x="7084" y="5285"/>
                  </a:lnTo>
                  <a:lnTo>
                    <a:pt x="7084" y="0"/>
                  </a:lnTo>
                  <a:close/>
                  <a:moveTo>
                    <a:pt x="3470" y="7811"/>
                  </a:moveTo>
                  <a:cubicBezTo>
                    <a:pt x="2701" y="7811"/>
                    <a:pt x="2077" y="8434"/>
                    <a:pt x="2077" y="9203"/>
                  </a:cubicBezTo>
                  <a:cubicBezTo>
                    <a:pt x="2077" y="9972"/>
                    <a:pt x="2701" y="10596"/>
                    <a:pt x="3470" y="10596"/>
                  </a:cubicBezTo>
                  <a:cubicBezTo>
                    <a:pt x="4240" y="10596"/>
                    <a:pt x="4863" y="9972"/>
                    <a:pt x="4863" y="9203"/>
                  </a:cubicBezTo>
                  <a:cubicBezTo>
                    <a:pt x="4863" y="8434"/>
                    <a:pt x="4240" y="7811"/>
                    <a:pt x="3470" y="7811"/>
                  </a:cubicBezTo>
                  <a:close/>
                  <a:moveTo>
                    <a:pt x="3471" y="6878"/>
                  </a:moveTo>
                  <a:cubicBezTo>
                    <a:pt x="4754" y="6878"/>
                    <a:pt x="5796" y="7920"/>
                    <a:pt x="5796" y="9203"/>
                  </a:cubicBezTo>
                  <a:cubicBezTo>
                    <a:pt x="5796" y="10488"/>
                    <a:pt x="4754" y="11528"/>
                    <a:pt x="3471" y="11528"/>
                  </a:cubicBezTo>
                  <a:cubicBezTo>
                    <a:pt x="2186" y="11528"/>
                    <a:pt x="1144" y="10488"/>
                    <a:pt x="1144" y="9203"/>
                  </a:cubicBezTo>
                  <a:cubicBezTo>
                    <a:pt x="1144" y="7920"/>
                    <a:pt x="2186" y="6878"/>
                    <a:pt x="3471" y="6878"/>
                  </a:cubicBezTo>
                  <a:close/>
                  <a:moveTo>
                    <a:pt x="3471" y="6029"/>
                  </a:moveTo>
                  <a:cubicBezTo>
                    <a:pt x="1639" y="6029"/>
                    <a:pt x="155" y="7449"/>
                    <a:pt x="155" y="9203"/>
                  </a:cubicBezTo>
                  <a:cubicBezTo>
                    <a:pt x="155" y="10957"/>
                    <a:pt x="1639" y="12378"/>
                    <a:pt x="3471" y="12378"/>
                  </a:cubicBezTo>
                  <a:cubicBezTo>
                    <a:pt x="5301" y="12378"/>
                    <a:pt x="6786" y="10957"/>
                    <a:pt x="6786" y="9203"/>
                  </a:cubicBezTo>
                  <a:cubicBezTo>
                    <a:pt x="6786" y="7449"/>
                    <a:pt x="5301" y="6029"/>
                    <a:pt x="3471" y="6029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8"/>
            <p:cNvSpPr/>
            <p:nvPr/>
          </p:nvSpPr>
          <p:spPr>
            <a:xfrm>
              <a:off x="4713793" y="3464962"/>
              <a:ext cx="418562" cy="425576"/>
            </a:xfrm>
            <a:custGeom>
              <a:avLst/>
              <a:gdLst/>
              <a:ahLst/>
              <a:cxnLst/>
              <a:rect l="l" t="t" r="r" b="b"/>
              <a:pathLst>
                <a:path w="7459" h="7584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lnTo>
                    <a:pt x="1" y="3156"/>
                  </a:lnTo>
                  <a:cubicBezTo>
                    <a:pt x="1" y="3192"/>
                    <a:pt x="30" y="3222"/>
                    <a:pt x="67" y="3222"/>
                  </a:cubicBezTo>
                  <a:lnTo>
                    <a:pt x="7392" y="3222"/>
                  </a:lnTo>
                  <a:cubicBezTo>
                    <a:pt x="7428" y="3222"/>
                    <a:pt x="7458" y="3192"/>
                    <a:pt x="7458" y="3156"/>
                  </a:cubicBezTo>
                  <a:lnTo>
                    <a:pt x="7458" y="67"/>
                  </a:lnTo>
                  <a:cubicBezTo>
                    <a:pt x="7458" y="30"/>
                    <a:pt x="7428" y="1"/>
                    <a:pt x="7392" y="1"/>
                  </a:cubicBezTo>
                  <a:close/>
                  <a:moveTo>
                    <a:pt x="573" y="4196"/>
                  </a:moveTo>
                  <a:cubicBezTo>
                    <a:pt x="562" y="4196"/>
                    <a:pt x="553" y="4206"/>
                    <a:pt x="553" y="4217"/>
                  </a:cubicBezTo>
                  <a:lnTo>
                    <a:pt x="553" y="4722"/>
                  </a:lnTo>
                  <a:cubicBezTo>
                    <a:pt x="553" y="4734"/>
                    <a:pt x="562" y="4743"/>
                    <a:pt x="573" y="4743"/>
                  </a:cubicBezTo>
                  <a:lnTo>
                    <a:pt x="2192" y="4743"/>
                  </a:lnTo>
                  <a:cubicBezTo>
                    <a:pt x="2203" y="4743"/>
                    <a:pt x="2211" y="4734"/>
                    <a:pt x="2211" y="4722"/>
                  </a:cubicBezTo>
                  <a:lnTo>
                    <a:pt x="2211" y="4217"/>
                  </a:lnTo>
                  <a:cubicBezTo>
                    <a:pt x="2211" y="4206"/>
                    <a:pt x="2203" y="4196"/>
                    <a:pt x="2192" y="4196"/>
                  </a:cubicBezTo>
                  <a:close/>
                  <a:moveTo>
                    <a:pt x="2921" y="4196"/>
                  </a:moveTo>
                  <a:cubicBezTo>
                    <a:pt x="2910" y="4196"/>
                    <a:pt x="2900" y="4206"/>
                    <a:pt x="2900" y="4217"/>
                  </a:cubicBezTo>
                  <a:lnTo>
                    <a:pt x="2900" y="4722"/>
                  </a:lnTo>
                  <a:cubicBezTo>
                    <a:pt x="2900" y="4734"/>
                    <a:pt x="2910" y="4743"/>
                    <a:pt x="2921" y="4743"/>
                  </a:cubicBezTo>
                  <a:lnTo>
                    <a:pt x="4538" y="4743"/>
                  </a:lnTo>
                  <a:cubicBezTo>
                    <a:pt x="4549" y="4743"/>
                    <a:pt x="4559" y="4734"/>
                    <a:pt x="4559" y="4722"/>
                  </a:cubicBezTo>
                  <a:lnTo>
                    <a:pt x="4559" y="4217"/>
                  </a:lnTo>
                  <a:cubicBezTo>
                    <a:pt x="4559" y="4206"/>
                    <a:pt x="4549" y="4196"/>
                    <a:pt x="4538" y="4196"/>
                  </a:cubicBezTo>
                  <a:close/>
                  <a:moveTo>
                    <a:pt x="5122" y="4196"/>
                  </a:moveTo>
                  <a:cubicBezTo>
                    <a:pt x="5109" y="4196"/>
                    <a:pt x="5100" y="4206"/>
                    <a:pt x="5100" y="4217"/>
                  </a:cubicBezTo>
                  <a:lnTo>
                    <a:pt x="5100" y="4722"/>
                  </a:lnTo>
                  <a:cubicBezTo>
                    <a:pt x="5100" y="4734"/>
                    <a:pt x="5109" y="4743"/>
                    <a:pt x="5122" y="4743"/>
                  </a:cubicBezTo>
                  <a:lnTo>
                    <a:pt x="6739" y="4743"/>
                  </a:lnTo>
                  <a:cubicBezTo>
                    <a:pt x="6750" y="4743"/>
                    <a:pt x="6760" y="4734"/>
                    <a:pt x="6760" y="4722"/>
                  </a:cubicBezTo>
                  <a:lnTo>
                    <a:pt x="6760" y="4217"/>
                  </a:lnTo>
                  <a:cubicBezTo>
                    <a:pt x="6760" y="4206"/>
                    <a:pt x="6750" y="4196"/>
                    <a:pt x="6739" y="4196"/>
                  </a:cubicBezTo>
                  <a:close/>
                  <a:moveTo>
                    <a:pt x="593" y="5635"/>
                  </a:moveTo>
                  <a:cubicBezTo>
                    <a:pt x="582" y="5635"/>
                    <a:pt x="573" y="5645"/>
                    <a:pt x="573" y="5656"/>
                  </a:cubicBezTo>
                  <a:lnTo>
                    <a:pt x="573" y="6162"/>
                  </a:lnTo>
                  <a:cubicBezTo>
                    <a:pt x="573" y="6173"/>
                    <a:pt x="582" y="6182"/>
                    <a:pt x="593" y="6182"/>
                  </a:cubicBezTo>
                  <a:lnTo>
                    <a:pt x="2211" y="6182"/>
                  </a:lnTo>
                  <a:cubicBezTo>
                    <a:pt x="2223" y="6182"/>
                    <a:pt x="2233" y="6173"/>
                    <a:pt x="2233" y="6162"/>
                  </a:cubicBezTo>
                  <a:lnTo>
                    <a:pt x="2233" y="5656"/>
                  </a:lnTo>
                  <a:cubicBezTo>
                    <a:pt x="2233" y="5645"/>
                    <a:pt x="2223" y="5635"/>
                    <a:pt x="2211" y="5635"/>
                  </a:cubicBezTo>
                  <a:close/>
                  <a:moveTo>
                    <a:pt x="2941" y="5635"/>
                  </a:moveTo>
                  <a:cubicBezTo>
                    <a:pt x="2929" y="5635"/>
                    <a:pt x="2919" y="5645"/>
                    <a:pt x="2919" y="5656"/>
                  </a:cubicBezTo>
                  <a:lnTo>
                    <a:pt x="2919" y="6162"/>
                  </a:lnTo>
                  <a:cubicBezTo>
                    <a:pt x="2919" y="6173"/>
                    <a:pt x="2929" y="6182"/>
                    <a:pt x="2941" y="6182"/>
                  </a:cubicBezTo>
                  <a:lnTo>
                    <a:pt x="4558" y="6182"/>
                  </a:lnTo>
                  <a:cubicBezTo>
                    <a:pt x="4569" y="6182"/>
                    <a:pt x="4579" y="6173"/>
                    <a:pt x="4579" y="6162"/>
                  </a:cubicBezTo>
                  <a:lnTo>
                    <a:pt x="4579" y="5656"/>
                  </a:lnTo>
                  <a:cubicBezTo>
                    <a:pt x="4579" y="5645"/>
                    <a:pt x="4569" y="5635"/>
                    <a:pt x="4558" y="5635"/>
                  </a:cubicBezTo>
                  <a:close/>
                  <a:moveTo>
                    <a:pt x="5141" y="5635"/>
                  </a:moveTo>
                  <a:cubicBezTo>
                    <a:pt x="5130" y="5635"/>
                    <a:pt x="5120" y="5645"/>
                    <a:pt x="5120" y="5656"/>
                  </a:cubicBezTo>
                  <a:lnTo>
                    <a:pt x="5120" y="6162"/>
                  </a:lnTo>
                  <a:cubicBezTo>
                    <a:pt x="5120" y="6173"/>
                    <a:pt x="5130" y="6182"/>
                    <a:pt x="5141" y="6182"/>
                  </a:cubicBezTo>
                  <a:lnTo>
                    <a:pt x="6758" y="6182"/>
                  </a:lnTo>
                  <a:cubicBezTo>
                    <a:pt x="6770" y="6182"/>
                    <a:pt x="6780" y="6173"/>
                    <a:pt x="6780" y="6162"/>
                  </a:cubicBezTo>
                  <a:lnTo>
                    <a:pt x="6780" y="5656"/>
                  </a:lnTo>
                  <a:cubicBezTo>
                    <a:pt x="6780" y="5645"/>
                    <a:pt x="6770" y="5635"/>
                    <a:pt x="6758" y="5635"/>
                  </a:cubicBezTo>
                  <a:close/>
                  <a:moveTo>
                    <a:pt x="593" y="7037"/>
                  </a:moveTo>
                  <a:cubicBezTo>
                    <a:pt x="582" y="7037"/>
                    <a:pt x="573" y="7045"/>
                    <a:pt x="573" y="7057"/>
                  </a:cubicBezTo>
                  <a:lnTo>
                    <a:pt x="573" y="7563"/>
                  </a:lnTo>
                  <a:cubicBezTo>
                    <a:pt x="573" y="7574"/>
                    <a:pt x="582" y="7584"/>
                    <a:pt x="593" y="7584"/>
                  </a:cubicBezTo>
                  <a:lnTo>
                    <a:pt x="2211" y="7584"/>
                  </a:lnTo>
                  <a:cubicBezTo>
                    <a:pt x="2223" y="7584"/>
                    <a:pt x="2233" y="7574"/>
                    <a:pt x="2233" y="7563"/>
                  </a:cubicBezTo>
                  <a:lnTo>
                    <a:pt x="2233" y="7057"/>
                  </a:lnTo>
                  <a:cubicBezTo>
                    <a:pt x="2233" y="7045"/>
                    <a:pt x="2223" y="7037"/>
                    <a:pt x="2211" y="7037"/>
                  </a:cubicBezTo>
                  <a:close/>
                  <a:moveTo>
                    <a:pt x="2941" y="7037"/>
                  </a:moveTo>
                  <a:cubicBezTo>
                    <a:pt x="2929" y="7037"/>
                    <a:pt x="2919" y="7045"/>
                    <a:pt x="2919" y="7057"/>
                  </a:cubicBezTo>
                  <a:lnTo>
                    <a:pt x="2919" y="7563"/>
                  </a:lnTo>
                  <a:cubicBezTo>
                    <a:pt x="2919" y="7574"/>
                    <a:pt x="2929" y="7584"/>
                    <a:pt x="2941" y="7584"/>
                  </a:cubicBezTo>
                  <a:lnTo>
                    <a:pt x="4558" y="7584"/>
                  </a:lnTo>
                  <a:cubicBezTo>
                    <a:pt x="4569" y="7584"/>
                    <a:pt x="4579" y="7574"/>
                    <a:pt x="4579" y="7563"/>
                  </a:cubicBezTo>
                  <a:lnTo>
                    <a:pt x="4579" y="7057"/>
                  </a:lnTo>
                  <a:cubicBezTo>
                    <a:pt x="4579" y="7045"/>
                    <a:pt x="4569" y="7037"/>
                    <a:pt x="4558" y="7037"/>
                  </a:cubicBezTo>
                  <a:close/>
                  <a:moveTo>
                    <a:pt x="5141" y="7037"/>
                  </a:moveTo>
                  <a:cubicBezTo>
                    <a:pt x="5130" y="7037"/>
                    <a:pt x="5120" y="7045"/>
                    <a:pt x="5120" y="7057"/>
                  </a:cubicBezTo>
                  <a:lnTo>
                    <a:pt x="5120" y="7563"/>
                  </a:lnTo>
                  <a:cubicBezTo>
                    <a:pt x="5120" y="7574"/>
                    <a:pt x="5130" y="7584"/>
                    <a:pt x="5141" y="7584"/>
                  </a:cubicBezTo>
                  <a:lnTo>
                    <a:pt x="6758" y="7584"/>
                  </a:lnTo>
                  <a:cubicBezTo>
                    <a:pt x="6770" y="7584"/>
                    <a:pt x="6780" y="7574"/>
                    <a:pt x="6780" y="7563"/>
                  </a:cubicBezTo>
                  <a:lnTo>
                    <a:pt x="6780" y="7057"/>
                  </a:lnTo>
                  <a:cubicBezTo>
                    <a:pt x="6780" y="7045"/>
                    <a:pt x="6770" y="7037"/>
                    <a:pt x="6758" y="703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" name="Google Shape;634;p48"/>
          <p:cNvSpPr/>
          <p:nvPr/>
        </p:nvSpPr>
        <p:spPr>
          <a:xfrm flipH="1">
            <a:off x="8227412" y="1420600"/>
            <a:ext cx="1242826" cy="29455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634;p48">
            <a:extLst>
              <a:ext uri="{FF2B5EF4-FFF2-40B4-BE49-F238E27FC236}">
                <a16:creationId xmlns:a16="http://schemas.microsoft.com/office/drawing/2014/main" id="{196687AC-773F-6749-DEC0-3833B0052C96}"/>
              </a:ext>
            </a:extLst>
          </p:cNvPr>
          <p:cNvSpPr/>
          <p:nvPr/>
        </p:nvSpPr>
        <p:spPr>
          <a:xfrm flipH="1">
            <a:off x="-440097" y="4419026"/>
            <a:ext cx="1242826" cy="29455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56"/>
          <p:cNvSpPr txBox="1">
            <a:spLocks noGrp="1"/>
          </p:cNvSpPr>
          <p:nvPr>
            <p:ph type="subTitle" idx="1"/>
          </p:nvPr>
        </p:nvSpPr>
        <p:spPr>
          <a:xfrm>
            <a:off x="3096227" y="1426147"/>
            <a:ext cx="5067961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Nanum Gothic"/>
                <a:ea typeface="Nanum Gothic"/>
                <a:cs typeface="Nanum Gothic"/>
                <a:sym typeface="Nanum Gothic"/>
              </a:rPr>
              <a:t>There is (no) statistically significant difference in the mean of annual fuel cost between automatic and manual car</a:t>
            </a:r>
            <a:endParaRPr dirty="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60" name="Google Shape;860;p56"/>
          <p:cNvSpPr/>
          <p:nvPr/>
        </p:nvSpPr>
        <p:spPr>
          <a:xfrm>
            <a:off x="527250" y="572417"/>
            <a:ext cx="8089500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6"/>
          <p:cNvSpPr txBox="1">
            <a:spLocks noGrp="1"/>
          </p:cNvSpPr>
          <p:nvPr>
            <p:ph type="title" idx="2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Hypotheses Overview</a:t>
            </a:r>
            <a:endParaRPr dirty="0"/>
          </a:p>
        </p:txBody>
      </p:sp>
      <p:grpSp>
        <p:nvGrpSpPr>
          <p:cNvPr id="2" name="Google Shape;873;p56">
            <a:extLst>
              <a:ext uri="{FF2B5EF4-FFF2-40B4-BE49-F238E27FC236}">
                <a16:creationId xmlns:a16="http://schemas.microsoft.com/office/drawing/2014/main" id="{6919339E-5DD7-8E78-B19C-36C14DD28FE3}"/>
              </a:ext>
            </a:extLst>
          </p:cNvPr>
          <p:cNvGrpSpPr/>
          <p:nvPr/>
        </p:nvGrpSpPr>
        <p:grpSpPr>
          <a:xfrm>
            <a:off x="1538797" y="1341079"/>
            <a:ext cx="672184" cy="668250"/>
            <a:chOff x="4182547" y="2943618"/>
            <a:chExt cx="761497" cy="761400"/>
          </a:xfrm>
          <a:solidFill>
            <a:schemeClr val="bg1"/>
          </a:solidFill>
        </p:grpSpPr>
        <p:sp>
          <p:nvSpPr>
            <p:cNvPr id="3" name="Google Shape;874;p56">
              <a:extLst>
                <a:ext uri="{FF2B5EF4-FFF2-40B4-BE49-F238E27FC236}">
                  <a16:creationId xmlns:a16="http://schemas.microsoft.com/office/drawing/2014/main" id="{B21BDFD3-FC06-CE6D-52EE-23029A578C79}"/>
                </a:ext>
              </a:extLst>
            </p:cNvPr>
            <p:cNvSpPr/>
            <p:nvPr/>
          </p:nvSpPr>
          <p:spPr>
            <a:xfrm>
              <a:off x="4182547" y="2943618"/>
              <a:ext cx="761400" cy="761400"/>
            </a:xfrm>
            <a:prstGeom prst="donut">
              <a:avLst>
                <a:gd name="adj" fmla="val 33515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75;p56">
              <a:extLst>
                <a:ext uri="{FF2B5EF4-FFF2-40B4-BE49-F238E27FC236}">
                  <a16:creationId xmlns:a16="http://schemas.microsoft.com/office/drawing/2014/main" id="{F18E9B46-DC8F-4D10-2EA4-CEFB88C5B89C}"/>
                </a:ext>
              </a:extLst>
            </p:cNvPr>
            <p:cNvSpPr/>
            <p:nvPr/>
          </p:nvSpPr>
          <p:spPr>
            <a:xfrm rot="5400000">
              <a:off x="4182644" y="2943618"/>
              <a:ext cx="761400" cy="761400"/>
            </a:xfrm>
            <a:prstGeom prst="blockArc">
              <a:avLst>
                <a:gd name="adj1" fmla="val 10800000"/>
                <a:gd name="adj2" fmla="val 7148234"/>
                <a:gd name="adj3" fmla="val 3365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873;p56">
            <a:extLst>
              <a:ext uri="{FF2B5EF4-FFF2-40B4-BE49-F238E27FC236}">
                <a16:creationId xmlns:a16="http://schemas.microsoft.com/office/drawing/2014/main" id="{7968F233-25AA-F703-E1DF-9E84B6425A22}"/>
              </a:ext>
            </a:extLst>
          </p:cNvPr>
          <p:cNvGrpSpPr/>
          <p:nvPr/>
        </p:nvGrpSpPr>
        <p:grpSpPr>
          <a:xfrm>
            <a:off x="1538701" y="2237981"/>
            <a:ext cx="672184" cy="668250"/>
            <a:chOff x="4182547" y="2943618"/>
            <a:chExt cx="761497" cy="761400"/>
          </a:xfrm>
          <a:solidFill>
            <a:schemeClr val="tx2"/>
          </a:solidFill>
        </p:grpSpPr>
        <p:sp>
          <p:nvSpPr>
            <p:cNvPr id="12" name="Google Shape;874;p56">
              <a:extLst>
                <a:ext uri="{FF2B5EF4-FFF2-40B4-BE49-F238E27FC236}">
                  <a16:creationId xmlns:a16="http://schemas.microsoft.com/office/drawing/2014/main" id="{8111E901-5731-A033-BF83-527344EA7D00}"/>
                </a:ext>
              </a:extLst>
            </p:cNvPr>
            <p:cNvSpPr/>
            <p:nvPr/>
          </p:nvSpPr>
          <p:spPr>
            <a:xfrm>
              <a:off x="4182547" y="2943618"/>
              <a:ext cx="761400" cy="761400"/>
            </a:xfrm>
            <a:prstGeom prst="donut">
              <a:avLst>
                <a:gd name="adj" fmla="val 33515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75;p56">
              <a:extLst>
                <a:ext uri="{FF2B5EF4-FFF2-40B4-BE49-F238E27FC236}">
                  <a16:creationId xmlns:a16="http://schemas.microsoft.com/office/drawing/2014/main" id="{8E90CA1C-C40F-0B8D-3094-AE8D421C250C}"/>
                </a:ext>
              </a:extLst>
            </p:cNvPr>
            <p:cNvSpPr/>
            <p:nvPr/>
          </p:nvSpPr>
          <p:spPr>
            <a:xfrm rot="5400000">
              <a:off x="4182644" y="2943618"/>
              <a:ext cx="761400" cy="761400"/>
            </a:xfrm>
            <a:prstGeom prst="blockArc">
              <a:avLst>
                <a:gd name="adj1" fmla="val 10800000"/>
                <a:gd name="adj2" fmla="val 7148234"/>
                <a:gd name="adj3" fmla="val 3365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873;p56">
            <a:extLst>
              <a:ext uri="{FF2B5EF4-FFF2-40B4-BE49-F238E27FC236}">
                <a16:creationId xmlns:a16="http://schemas.microsoft.com/office/drawing/2014/main" id="{9B20B45A-E6D1-661B-4EDE-E1D46262786D}"/>
              </a:ext>
            </a:extLst>
          </p:cNvPr>
          <p:cNvGrpSpPr/>
          <p:nvPr/>
        </p:nvGrpSpPr>
        <p:grpSpPr>
          <a:xfrm>
            <a:off x="1538605" y="3134882"/>
            <a:ext cx="672184" cy="668250"/>
            <a:chOff x="4182547" y="2943618"/>
            <a:chExt cx="761497" cy="761400"/>
          </a:xfrm>
          <a:solidFill>
            <a:schemeClr val="accent2"/>
          </a:solidFill>
        </p:grpSpPr>
        <p:sp>
          <p:nvSpPr>
            <p:cNvPr id="15" name="Google Shape;874;p56">
              <a:extLst>
                <a:ext uri="{FF2B5EF4-FFF2-40B4-BE49-F238E27FC236}">
                  <a16:creationId xmlns:a16="http://schemas.microsoft.com/office/drawing/2014/main" id="{62C2CC19-3AC3-7C1E-0D32-EA016BB1EBAF}"/>
                </a:ext>
              </a:extLst>
            </p:cNvPr>
            <p:cNvSpPr/>
            <p:nvPr/>
          </p:nvSpPr>
          <p:spPr>
            <a:xfrm>
              <a:off x="4182547" y="2943618"/>
              <a:ext cx="761400" cy="761400"/>
            </a:xfrm>
            <a:prstGeom prst="donut">
              <a:avLst>
                <a:gd name="adj" fmla="val 33515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75;p56">
              <a:extLst>
                <a:ext uri="{FF2B5EF4-FFF2-40B4-BE49-F238E27FC236}">
                  <a16:creationId xmlns:a16="http://schemas.microsoft.com/office/drawing/2014/main" id="{6AD223AA-B558-3415-8ACB-26A485C2F0EB}"/>
                </a:ext>
              </a:extLst>
            </p:cNvPr>
            <p:cNvSpPr/>
            <p:nvPr/>
          </p:nvSpPr>
          <p:spPr>
            <a:xfrm rot="5400000">
              <a:off x="4182644" y="2943618"/>
              <a:ext cx="761400" cy="761400"/>
            </a:xfrm>
            <a:prstGeom prst="blockArc">
              <a:avLst>
                <a:gd name="adj1" fmla="val 10800000"/>
                <a:gd name="adj2" fmla="val 7148234"/>
                <a:gd name="adj3" fmla="val 3365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873;p56">
            <a:extLst>
              <a:ext uri="{FF2B5EF4-FFF2-40B4-BE49-F238E27FC236}">
                <a16:creationId xmlns:a16="http://schemas.microsoft.com/office/drawing/2014/main" id="{FEB61F8C-C940-62EF-E86C-CACAD8E83E28}"/>
              </a:ext>
            </a:extLst>
          </p:cNvPr>
          <p:cNvGrpSpPr/>
          <p:nvPr/>
        </p:nvGrpSpPr>
        <p:grpSpPr>
          <a:xfrm>
            <a:off x="1538605" y="4031783"/>
            <a:ext cx="672184" cy="668250"/>
            <a:chOff x="4182547" y="2943618"/>
            <a:chExt cx="761497" cy="761400"/>
          </a:xfrm>
          <a:solidFill>
            <a:schemeClr val="accent3"/>
          </a:solidFill>
        </p:grpSpPr>
        <p:sp>
          <p:nvSpPr>
            <p:cNvPr id="18" name="Google Shape;874;p56">
              <a:extLst>
                <a:ext uri="{FF2B5EF4-FFF2-40B4-BE49-F238E27FC236}">
                  <a16:creationId xmlns:a16="http://schemas.microsoft.com/office/drawing/2014/main" id="{D431B78A-50F9-6F6A-13D5-1A9362BF1E5A}"/>
                </a:ext>
              </a:extLst>
            </p:cNvPr>
            <p:cNvSpPr/>
            <p:nvPr/>
          </p:nvSpPr>
          <p:spPr>
            <a:xfrm>
              <a:off x="4182547" y="2943618"/>
              <a:ext cx="761400" cy="761400"/>
            </a:xfrm>
            <a:prstGeom prst="donut">
              <a:avLst>
                <a:gd name="adj" fmla="val 33515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875;p56">
              <a:extLst>
                <a:ext uri="{FF2B5EF4-FFF2-40B4-BE49-F238E27FC236}">
                  <a16:creationId xmlns:a16="http://schemas.microsoft.com/office/drawing/2014/main" id="{44DC0974-61E9-0A0E-5899-609508A7733E}"/>
                </a:ext>
              </a:extLst>
            </p:cNvPr>
            <p:cNvSpPr/>
            <p:nvPr/>
          </p:nvSpPr>
          <p:spPr>
            <a:xfrm rot="5400000">
              <a:off x="4182644" y="2943618"/>
              <a:ext cx="761400" cy="761400"/>
            </a:xfrm>
            <a:prstGeom prst="blockArc">
              <a:avLst>
                <a:gd name="adj1" fmla="val 10800000"/>
                <a:gd name="adj2" fmla="val 7148234"/>
                <a:gd name="adj3" fmla="val 33650"/>
              </a:avLst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861;p56">
            <a:extLst>
              <a:ext uri="{FF2B5EF4-FFF2-40B4-BE49-F238E27FC236}">
                <a16:creationId xmlns:a16="http://schemas.microsoft.com/office/drawing/2014/main" id="{404046E1-7D0E-FE7E-4476-639F7E07AA42}"/>
              </a:ext>
            </a:extLst>
          </p:cNvPr>
          <p:cNvSpPr txBox="1">
            <a:spLocks/>
          </p:cNvSpPr>
          <p:nvPr/>
        </p:nvSpPr>
        <p:spPr>
          <a:xfrm>
            <a:off x="2506127" y="2364175"/>
            <a:ext cx="659549" cy="32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Montserrat"/>
              <a:buNone/>
              <a:defRPr sz="3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800" dirty="0"/>
              <a:t>H</a:t>
            </a:r>
            <a:r>
              <a:rPr lang="en" sz="2800" baseline="-25000" dirty="0"/>
              <a:t>2</a:t>
            </a:r>
            <a:endParaRPr lang="en" sz="2400" baseline="-25000" dirty="0"/>
          </a:p>
        </p:txBody>
      </p:sp>
      <p:sp>
        <p:nvSpPr>
          <p:cNvPr id="27" name="Google Shape;861;p56">
            <a:extLst>
              <a:ext uri="{FF2B5EF4-FFF2-40B4-BE49-F238E27FC236}">
                <a16:creationId xmlns:a16="http://schemas.microsoft.com/office/drawing/2014/main" id="{D2C7CCFC-3AD1-09C8-5665-15AE3AE9D8BC}"/>
              </a:ext>
            </a:extLst>
          </p:cNvPr>
          <p:cNvSpPr txBox="1">
            <a:spLocks/>
          </p:cNvSpPr>
          <p:nvPr/>
        </p:nvSpPr>
        <p:spPr>
          <a:xfrm>
            <a:off x="2506129" y="3274075"/>
            <a:ext cx="659547" cy="32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Montserrat"/>
              <a:buNone/>
              <a:defRPr sz="3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800" dirty="0"/>
              <a:t>H</a:t>
            </a:r>
            <a:r>
              <a:rPr lang="en" sz="2800" baseline="-25000" dirty="0"/>
              <a:t>3</a:t>
            </a:r>
            <a:endParaRPr lang="en" sz="2800" baseline="30000" dirty="0"/>
          </a:p>
        </p:txBody>
      </p:sp>
      <p:sp>
        <p:nvSpPr>
          <p:cNvPr id="28" name="Google Shape;861;p56">
            <a:extLst>
              <a:ext uri="{FF2B5EF4-FFF2-40B4-BE49-F238E27FC236}">
                <a16:creationId xmlns:a16="http://schemas.microsoft.com/office/drawing/2014/main" id="{A970860B-7E25-4AF8-5681-2AE4EB27C70D}"/>
              </a:ext>
            </a:extLst>
          </p:cNvPr>
          <p:cNvSpPr txBox="1">
            <a:spLocks/>
          </p:cNvSpPr>
          <p:nvPr/>
        </p:nvSpPr>
        <p:spPr>
          <a:xfrm>
            <a:off x="2506129" y="4170976"/>
            <a:ext cx="659547" cy="32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Montserrat"/>
              <a:buNone/>
              <a:defRPr sz="3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800" dirty="0"/>
              <a:t>H</a:t>
            </a:r>
            <a:r>
              <a:rPr lang="en" sz="2800" baseline="-25000" dirty="0"/>
              <a:t>4</a:t>
            </a:r>
            <a:endParaRPr lang="en" sz="2400" baseline="-25000" dirty="0"/>
          </a:p>
        </p:txBody>
      </p:sp>
      <p:sp>
        <p:nvSpPr>
          <p:cNvPr id="31" name="Google Shape;861;p56">
            <a:extLst>
              <a:ext uri="{FF2B5EF4-FFF2-40B4-BE49-F238E27FC236}">
                <a16:creationId xmlns:a16="http://schemas.microsoft.com/office/drawing/2014/main" id="{79D3849D-D302-FAE5-35D5-22539B331EF7}"/>
              </a:ext>
            </a:extLst>
          </p:cNvPr>
          <p:cNvSpPr txBox="1">
            <a:spLocks/>
          </p:cNvSpPr>
          <p:nvPr/>
        </p:nvSpPr>
        <p:spPr>
          <a:xfrm>
            <a:off x="2506128" y="1480272"/>
            <a:ext cx="590099" cy="327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200"/>
              <a:buFont typeface="Montserrat"/>
              <a:buNone/>
              <a:defRPr sz="3000" b="0" i="0" u="none" strike="noStrike" cap="none">
                <a:solidFill>
                  <a:schemeClr val="dk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2800" dirty="0"/>
              <a:t>H</a:t>
            </a:r>
            <a:r>
              <a:rPr lang="en" sz="2800" baseline="-25000" dirty="0"/>
              <a:t>1</a:t>
            </a:r>
          </a:p>
        </p:txBody>
      </p:sp>
      <p:sp>
        <p:nvSpPr>
          <p:cNvPr id="40" name="Google Shape;859;p56">
            <a:extLst>
              <a:ext uri="{FF2B5EF4-FFF2-40B4-BE49-F238E27FC236}">
                <a16:creationId xmlns:a16="http://schemas.microsoft.com/office/drawing/2014/main" id="{C12C3F05-EA57-AFCB-91AF-CA48880B2601}"/>
              </a:ext>
            </a:extLst>
          </p:cNvPr>
          <p:cNvSpPr txBox="1">
            <a:spLocks/>
          </p:cNvSpPr>
          <p:nvPr/>
        </p:nvSpPr>
        <p:spPr>
          <a:xfrm>
            <a:off x="3096227" y="2173560"/>
            <a:ext cx="4720722" cy="652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dirty="0">
                <a:latin typeface="Nanum Gothic"/>
                <a:ea typeface="Nanum Gothic"/>
                <a:cs typeface="Nanum Gothic"/>
                <a:sym typeface="Nanum Gothic"/>
              </a:rPr>
              <a:t>There is (no) statistically significant difference in</a:t>
            </a:r>
          </a:p>
          <a:p>
            <a:pPr marL="0" indent="0"/>
            <a:r>
              <a:rPr lang="en-US" dirty="0">
                <a:latin typeface="Nanum Gothic"/>
                <a:ea typeface="Nanum Gothic"/>
                <a:cs typeface="Nanum Gothic"/>
                <a:sym typeface="Nanum Gothic"/>
              </a:rPr>
              <a:t>the mean of annual fuel cost between electric fuel and regular gas fuel</a:t>
            </a:r>
          </a:p>
        </p:txBody>
      </p:sp>
      <p:sp>
        <p:nvSpPr>
          <p:cNvPr id="41" name="Google Shape;859;p56">
            <a:extLst>
              <a:ext uri="{FF2B5EF4-FFF2-40B4-BE49-F238E27FC236}">
                <a16:creationId xmlns:a16="http://schemas.microsoft.com/office/drawing/2014/main" id="{E6EACADD-71EE-A934-6A49-02D47E08B463}"/>
              </a:ext>
            </a:extLst>
          </p:cNvPr>
          <p:cNvSpPr txBox="1">
            <a:spLocks/>
          </p:cNvSpPr>
          <p:nvPr/>
        </p:nvSpPr>
        <p:spPr>
          <a:xfrm>
            <a:off x="3096227" y="3145093"/>
            <a:ext cx="5165745" cy="652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dirty="0">
                <a:latin typeface="Nanum Gothic"/>
                <a:ea typeface="Nanum Gothic"/>
                <a:cs typeface="Nanum Gothic"/>
                <a:sym typeface="Nanum Gothic"/>
              </a:rPr>
              <a:t>There is (no) statistically significant difference in </a:t>
            </a:r>
          </a:p>
          <a:p>
            <a:pPr marL="0" indent="0"/>
            <a:r>
              <a:rPr lang="en-US" dirty="0">
                <a:latin typeface="Nanum Gothic"/>
                <a:ea typeface="Nanum Gothic"/>
                <a:cs typeface="Nanum Gothic"/>
                <a:sym typeface="Nanum Gothic"/>
              </a:rPr>
              <a:t>the mean of annual fuel cost between car with </a:t>
            </a:r>
          </a:p>
          <a:p>
            <a:pPr marL="0" indent="0"/>
            <a:r>
              <a:rPr lang="en-US" dirty="0">
                <a:latin typeface="Nanum Gothic"/>
                <a:ea typeface="Nanum Gothic"/>
                <a:cs typeface="Nanum Gothic"/>
                <a:sym typeface="Nanum Gothic"/>
              </a:rPr>
              <a:t>and without start/stop technology</a:t>
            </a:r>
          </a:p>
        </p:txBody>
      </p:sp>
      <p:sp>
        <p:nvSpPr>
          <p:cNvPr id="42" name="Google Shape;859;p56">
            <a:extLst>
              <a:ext uri="{FF2B5EF4-FFF2-40B4-BE49-F238E27FC236}">
                <a16:creationId xmlns:a16="http://schemas.microsoft.com/office/drawing/2014/main" id="{FB6865BE-6E08-0427-6212-DFBB2BDDED51}"/>
              </a:ext>
            </a:extLst>
          </p:cNvPr>
          <p:cNvSpPr txBox="1">
            <a:spLocks/>
          </p:cNvSpPr>
          <p:nvPr/>
        </p:nvSpPr>
        <p:spPr>
          <a:xfrm>
            <a:off x="3096227" y="4066043"/>
            <a:ext cx="5242455" cy="652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/>
            <a:r>
              <a:rPr lang="en-US" dirty="0">
                <a:latin typeface="Nanum Gothic"/>
                <a:ea typeface="Nanum Gothic"/>
                <a:cs typeface="Nanum Gothic"/>
                <a:sym typeface="Nanum Gothic"/>
              </a:rPr>
              <a:t>There is (no) statistically significant difference in the mean of annual fuel cost between electric/hybrid and non-hybrid car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0" name="Google Shape;450;p44"/>
          <p:cNvGrpSpPr/>
          <p:nvPr/>
        </p:nvGrpSpPr>
        <p:grpSpPr>
          <a:xfrm>
            <a:off x="6189694" y="3564328"/>
            <a:ext cx="3161734" cy="1579172"/>
            <a:chOff x="-481288" y="2168075"/>
            <a:chExt cx="5439455" cy="2975431"/>
          </a:xfrm>
        </p:grpSpPr>
        <p:sp>
          <p:nvSpPr>
            <p:cNvPr id="451" name="Google Shape;451;p44"/>
            <p:cNvSpPr/>
            <p:nvPr/>
          </p:nvSpPr>
          <p:spPr>
            <a:xfrm flipH="1">
              <a:off x="-481288" y="2237993"/>
              <a:ext cx="5439455" cy="2905430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4"/>
            <p:cNvSpPr/>
            <p:nvPr/>
          </p:nvSpPr>
          <p:spPr>
            <a:xfrm flipH="1">
              <a:off x="-330472" y="2925914"/>
              <a:ext cx="5002279" cy="2217592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4"/>
            <p:cNvSpPr/>
            <p:nvPr/>
          </p:nvSpPr>
          <p:spPr>
            <a:xfrm>
              <a:off x="367656" y="2499274"/>
              <a:ext cx="508313" cy="647218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4"/>
            <p:cNvSpPr/>
            <p:nvPr/>
          </p:nvSpPr>
          <p:spPr>
            <a:xfrm>
              <a:off x="1587130" y="2168075"/>
              <a:ext cx="881741" cy="1122649"/>
            </a:xfrm>
            <a:custGeom>
              <a:avLst/>
              <a:gdLst/>
              <a:ahLst/>
              <a:cxnLst/>
              <a:rect l="l" t="t" r="r" b="b"/>
              <a:pathLst>
                <a:path w="13635" h="17361" extrusionOk="0">
                  <a:moveTo>
                    <a:pt x="5674" y="7715"/>
                  </a:moveTo>
                  <a:cubicBezTo>
                    <a:pt x="5914" y="7856"/>
                    <a:pt x="6189" y="7933"/>
                    <a:pt x="6468" y="7933"/>
                  </a:cubicBezTo>
                  <a:cubicBezTo>
                    <a:pt x="6593" y="7933"/>
                    <a:pt x="6717" y="7917"/>
                    <a:pt x="6840" y="7887"/>
                  </a:cubicBezTo>
                  <a:lnTo>
                    <a:pt x="6840" y="7887"/>
                  </a:lnTo>
                  <a:lnTo>
                    <a:pt x="6570" y="10464"/>
                  </a:lnTo>
                  <a:lnTo>
                    <a:pt x="5083" y="9260"/>
                  </a:lnTo>
                  <a:cubicBezTo>
                    <a:pt x="5415" y="9058"/>
                    <a:pt x="5620" y="8695"/>
                    <a:pt x="5620" y="8309"/>
                  </a:cubicBezTo>
                  <a:cubicBezTo>
                    <a:pt x="5620" y="8176"/>
                    <a:pt x="5592" y="8043"/>
                    <a:pt x="5543" y="7910"/>
                  </a:cubicBezTo>
                  <a:lnTo>
                    <a:pt x="5548" y="7910"/>
                  </a:lnTo>
                  <a:cubicBezTo>
                    <a:pt x="5598" y="7848"/>
                    <a:pt x="5639" y="7783"/>
                    <a:pt x="5674" y="7715"/>
                  </a:cubicBezTo>
                  <a:close/>
                  <a:moveTo>
                    <a:pt x="6474" y="0"/>
                  </a:moveTo>
                  <a:cubicBezTo>
                    <a:pt x="5875" y="0"/>
                    <a:pt x="5304" y="345"/>
                    <a:pt x="5042" y="928"/>
                  </a:cubicBezTo>
                  <a:lnTo>
                    <a:pt x="5037" y="932"/>
                  </a:lnTo>
                  <a:cubicBezTo>
                    <a:pt x="4228" y="1015"/>
                    <a:pt x="3646" y="1698"/>
                    <a:pt x="3646" y="2474"/>
                  </a:cubicBezTo>
                  <a:cubicBezTo>
                    <a:pt x="3646" y="2586"/>
                    <a:pt x="3656" y="2696"/>
                    <a:pt x="3678" y="2808"/>
                  </a:cubicBezTo>
                  <a:lnTo>
                    <a:pt x="3673" y="2808"/>
                  </a:lnTo>
                  <a:cubicBezTo>
                    <a:pt x="3154" y="3275"/>
                    <a:pt x="3027" y="4005"/>
                    <a:pt x="3291" y="4600"/>
                  </a:cubicBezTo>
                  <a:cubicBezTo>
                    <a:pt x="3253" y="4596"/>
                    <a:pt x="3216" y="4593"/>
                    <a:pt x="3179" y="4593"/>
                  </a:cubicBezTo>
                  <a:cubicBezTo>
                    <a:pt x="2935" y="4593"/>
                    <a:pt x="2686" y="4676"/>
                    <a:pt x="2480" y="4843"/>
                  </a:cubicBezTo>
                  <a:cubicBezTo>
                    <a:pt x="2347" y="4792"/>
                    <a:pt x="2214" y="4771"/>
                    <a:pt x="2081" y="4771"/>
                  </a:cubicBezTo>
                  <a:cubicBezTo>
                    <a:pt x="1588" y="4771"/>
                    <a:pt x="1138" y="5092"/>
                    <a:pt x="1005" y="5596"/>
                  </a:cubicBezTo>
                  <a:cubicBezTo>
                    <a:pt x="501" y="5731"/>
                    <a:pt x="173" y="6184"/>
                    <a:pt x="173" y="6673"/>
                  </a:cubicBezTo>
                  <a:cubicBezTo>
                    <a:pt x="173" y="6806"/>
                    <a:pt x="201" y="6939"/>
                    <a:pt x="251" y="7072"/>
                  </a:cubicBezTo>
                  <a:cubicBezTo>
                    <a:pt x="84" y="7283"/>
                    <a:pt x="0" y="7527"/>
                    <a:pt x="0" y="7777"/>
                  </a:cubicBezTo>
                  <a:cubicBezTo>
                    <a:pt x="0" y="8138"/>
                    <a:pt x="178" y="8492"/>
                    <a:pt x="511" y="8709"/>
                  </a:cubicBezTo>
                  <a:cubicBezTo>
                    <a:pt x="472" y="9352"/>
                    <a:pt x="988" y="9879"/>
                    <a:pt x="1626" y="9879"/>
                  </a:cubicBezTo>
                  <a:lnTo>
                    <a:pt x="1681" y="9879"/>
                  </a:lnTo>
                  <a:cubicBezTo>
                    <a:pt x="1897" y="10211"/>
                    <a:pt x="2253" y="10389"/>
                    <a:pt x="2620" y="10389"/>
                  </a:cubicBezTo>
                  <a:cubicBezTo>
                    <a:pt x="2863" y="10389"/>
                    <a:pt x="3113" y="10306"/>
                    <a:pt x="3318" y="10139"/>
                  </a:cubicBezTo>
                  <a:cubicBezTo>
                    <a:pt x="3451" y="10189"/>
                    <a:pt x="3584" y="10211"/>
                    <a:pt x="3718" y="10211"/>
                  </a:cubicBezTo>
                  <a:cubicBezTo>
                    <a:pt x="4104" y="10211"/>
                    <a:pt x="4467" y="10011"/>
                    <a:pt x="4669" y="9677"/>
                  </a:cubicBezTo>
                  <a:lnTo>
                    <a:pt x="6423" y="11842"/>
                  </a:lnTo>
                  <a:lnTo>
                    <a:pt x="6426" y="11841"/>
                  </a:lnTo>
                  <a:lnTo>
                    <a:pt x="6426" y="11841"/>
                  </a:lnTo>
                  <a:lnTo>
                    <a:pt x="5846" y="17361"/>
                  </a:lnTo>
                  <a:lnTo>
                    <a:pt x="8654" y="17361"/>
                  </a:lnTo>
                  <a:lnTo>
                    <a:pt x="8207" y="13100"/>
                  </a:lnTo>
                  <a:lnTo>
                    <a:pt x="10015" y="10870"/>
                  </a:lnTo>
                  <a:cubicBezTo>
                    <a:pt x="10162" y="11120"/>
                    <a:pt x="10433" y="11271"/>
                    <a:pt x="10727" y="11271"/>
                  </a:cubicBezTo>
                  <a:cubicBezTo>
                    <a:pt x="10828" y="11271"/>
                    <a:pt x="10928" y="11254"/>
                    <a:pt x="11027" y="11215"/>
                  </a:cubicBezTo>
                  <a:cubicBezTo>
                    <a:pt x="11182" y="11343"/>
                    <a:pt x="11367" y="11403"/>
                    <a:pt x="11551" y="11403"/>
                  </a:cubicBezTo>
                  <a:cubicBezTo>
                    <a:pt x="11822" y="11403"/>
                    <a:pt x="12089" y="11271"/>
                    <a:pt x="12248" y="11027"/>
                  </a:cubicBezTo>
                  <a:lnTo>
                    <a:pt x="12248" y="11021"/>
                  </a:lnTo>
                  <a:lnTo>
                    <a:pt x="12252" y="11021"/>
                  </a:lnTo>
                  <a:cubicBezTo>
                    <a:pt x="12269" y="11022"/>
                    <a:pt x="12285" y="11023"/>
                    <a:pt x="12301" y="11023"/>
                  </a:cubicBezTo>
                  <a:cubicBezTo>
                    <a:pt x="12773" y="11023"/>
                    <a:pt x="13151" y="10627"/>
                    <a:pt x="13129" y="10150"/>
                  </a:cubicBezTo>
                  <a:lnTo>
                    <a:pt x="13129" y="10145"/>
                  </a:lnTo>
                  <a:cubicBezTo>
                    <a:pt x="13546" y="9879"/>
                    <a:pt x="13635" y="9308"/>
                    <a:pt x="13324" y="8925"/>
                  </a:cubicBezTo>
                  <a:lnTo>
                    <a:pt x="13318" y="8919"/>
                  </a:lnTo>
                  <a:cubicBezTo>
                    <a:pt x="13356" y="8819"/>
                    <a:pt x="13373" y="8720"/>
                    <a:pt x="13373" y="8620"/>
                  </a:cubicBezTo>
                  <a:cubicBezTo>
                    <a:pt x="13373" y="8254"/>
                    <a:pt x="13130" y="7916"/>
                    <a:pt x="12758" y="7815"/>
                  </a:cubicBezTo>
                  <a:cubicBezTo>
                    <a:pt x="12658" y="7438"/>
                    <a:pt x="12320" y="7201"/>
                    <a:pt x="11954" y="7201"/>
                  </a:cubicBezTo>
                  <a:cubicBezTo>
                    <a:pt x="11854" y="7201"/>
                    <a:pt x="11753" y="7216"/>
                    <a:pt x="11654" y="7256"/>
                  </a:cubicBezTo>
                  <a:cubicBezTo>
                    <a:pt x="11499" y="7128"/>
                    <a:pt x="11310" y="7066"/>
                    <a:pt x="11127" y="7066"/>
                  </a:cubicBezTo>
                  <a:cubicBezTo>
                    <a:pt x="10856" y="7066"/>
                    <a:pt x="10589" y="7201"/>
                    <a:pt x="10429" y="7449"/>
                  </a:cubicBezTo>
                  <a:cubicBezTo>
                    <a:pt x="10413" y="7448"/>
                    <a:pt x="10397" y="7448"/>
                    <a:pt x="10381" y="7448"/>
                  </a:cubicBezTo>
                  <a:cubicBezTo>
                    <a:pt x="9925" y="7448"/>
                    <a:pt x="9553" y="7820"/>
                    <a:pt x="9553" y="8276"/>
                  </a:cubicBezTo>
                  <a:lnTo>
                    <a:pt x="9553" y="8326"/>
                  </a:lnTo>
                  <a:cubicBezTo>
                    <a:pt x="9302" y="8487"/>
                    <a:pt x="9175" y="8753"/>
                    <a:pt x="9175" y="9025"/>
                  </a:cubicBezTo>
                  <a:cubicBezTo>
                    <a:pt x="9175" y="9208"/>
                    <a:pt x="9230" y="9396"/>
                    <a:pt x="9358" y="9551"/>
                  </a:cubicBezTo>
                  <a:cubicBezTo>
                    <a:pt x="9202" y="9954"/>
                    <a:pt x="9383" y="10399"/>
                    <a:pt x="9749" y="10590"/>
                  </a:cubicBezTo>
                  <a:lnTo>
                    <a:pt x="8092" y="12002"/>
                  </a:lnTo>
                  <a:lnTo>
                    <a:pt x="7661" y="7887"/>
                  </a:lnTo>
                  <a:lnTo>
                    <a:pt x="7661" y="7887"/>
                  </a:lnTo>
                  <a:cubicBezTo>
                    <a:pt x="7783" y="7917"/>
                    <a:pt x="7909" y="7931"/>
                    <a:pt x="8032" y="7931"/>
                  </a:cubicBezTo>
                  <a:cubicBezTo>
                    <a:pt x="8625" y="7931"/>
                    <a:pt x="9196" y="7593"/>
                    <a:pt x="9458" y="7005"/>
                  </a:cubicBezTo>
                  <a:cubicBezTo>
                    <a:pt x="10268" y="6922"/>
                    <a:pt x="10856" y="6235"/>
                    <a:pt x="10856" y="5458"/>
                  </a:cubicBezTo>
                  <a:cubicBezTo>
                    <a:pt x="10856" y="5353"/>
                    <a:pt x="10845" y="5241"/>
                    <a:pt x="10822" y="5131"/>
                  </a:cubicBezTo>
                  <a:lnTo>
                    <a:pt x="10822" y="5126"/>
                  </a:lnTo>
                  <a:cubicBezTo>
                    <a:pt x="11165" y="4815"/>
                    <a:pt x="11338" y="4393"/>
                    <a:pt x="11338" y="3967"/>
                  </a:cubicBezTo>
                  <a:cubicBezTo>
                    <a:pt x="11338" y="3545"/>
                    <a:pt x="11165" y="3117"/>
                    <a:pt x="10822" y="2808"/>
                  </a:cubicBezTo>
                  <a:cubicBezTo>
                    <a:pt x="10845" y="2696"/>
                    <a:pt x="10856" y="2586"/>
                    <a:pt x="10856" y="2480"/>
                  </a:cubicBezTo>
                  <a:cubicBezTo>
                    <a:pt x="10856" y="1698"/>
                    <a:pt x="10268" y="1015"/>
                    <a:pt x="9458" y="932"/>
                  </a:cubicBezTo>
                  <a:lnTo>
                    <a:pt x="9458" y="928"/>
                  </a:lnTo>
                  <a:cubicBezTo>
                    <a:pt x="9196" y="345"/>
                    <a:pt x="8620" y="0"/>
                    <a:pt x="8026" y="0"/>
                  </a:cubicBezTo>
                  <a:cubicBezTo>
                    <a:pt x="7760" y="0"/>
                    <a:pt x="7495" y="67"/>
                    <a:pt x="7250" y="211"/>
                  </a:cubicBezTo>
                  <a:cubicBezTo>
                    <a:pt x="7000" y="67"/>
                    <a:pt x="6734" y="0"/>
                    <a:pt x="64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" name="Google Shape;455;p44"/>
          <p:cNvSpPr/>
          <p:nvPr/>
        </p:nvSpPr>
        <p:spPr>
          <a:xfrm flipH="1">
            <a:off x="5540001" y="4207391"/>
            <a:ext cx="939547" cy="235628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Google Shape;458;p44"/>
          <p:cNvGrpSpPr/>
          <p:nvPr/>
        </p:nvGrpSpPr>
        <p:grpSpPr>
          <a:xfrm flipH="1">
            <a:off x="4765956" y="3776057"/>
            <a:ext cx="3205626" cy="1371203"/>
            <a:chOff x="713225" y="2253700"/>
            <a:chExt cx="5046298" cy="2364025"/>
          </a:xfrm>
        </p:grpSpPr>
        <p:sp>
          <p:nvSpPr>
            <p:cNvPr id="459" name="Google Shape;459;p44"/>
            <p:cNvSpPr/>
            <p:nvPr/>
          </p:nvSpPr>
          <p:spPr>
            <a:xfrm>
              <a:off x="847107" y="2253700"/>
              <a:ext cx="259413" cy="2346494"/>
            </a:xfrm>
            <a:custGeom>
              <a:avLst/>
              <a:gdLst/>
              <a:ahLst/>
              <a:cxnLst/>
              <a:rect l="l" t="t" r="r" b="b"/>
              <a:pathLst>
                <a:path w="3854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3853" y="34860"/>
                  </a:lnTo>
                  <a:lnTo>
                    <a:pt x="3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4"/>
            <p:cNvSpPr/>
            <p:nvPr/>
          </p:nvSpPr>
          <p:spPr>
            <a:xfrm>
              <a:off x="1106456" y="2253700"/>
              <a:ext cx="658628" cy="2346494"/>
            </a:xfrm>
            <a:custGeom>
              <a:avLst/>
              <a:gdLst/>
              <a:ahLst/>
              <a:cxnLst/>
              <a:rect l="l" t="t" r="r" b="b"/>
              <a:pathLst>
                <a:path w="9785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9784" y="34860"/>
                  </a:lnTo>
                  <a:lnTo>
                    <a:pt x="9784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4"/>
            <p:cNvSpPr/>
            <p:nvPr/>
          </p:nvSpPr>
          <p:spPr>
            <a:xfrm>
              <a:off x="1164074" y="2999235"/>
              <a:ext cx="543326" cy="571462"/>
            </a:xfrm>
            <a:custGeom>
              <a:avLst/>
              <a:gdLst/>
              <a:ahLst/>
              <a:cxnLst/>
              <a:rect l="l" t="t" r="r" b="b"/>
              <a:pathLst>
                <a:path w="8072" h="8490" extrusionOk="0">
                  <a:moveTo>
                    <a:pt x="3734" y="1730"/>
                  </a:moveTo>
                  <a:lnTo>
                    <a:pt x="3734" y="2014"/>
                  </a:lnTo>
                  <a:lnTo>
                    <a:pt x="4339" y="2014"/>
                  </a:lnTo>
                  <a:lnTo>
                    <a:pt x="4339" y="1730"/>
                  </a:lnTo>
                  <a:close/>
                  <a:moveTo>
                    <a:pt x="3549" y="2742"/>
                  </a:moveTo>
                  <a:lnTo>
                    <a:pt x="3549" y="3088"/>
                  </a:lnTo>
                  <a:lnTo>
                    <a:pt x="4524" y="3088"/>
                  </a:lnTo>
                  <a:lnTo>
                    <a:pt x="4524" y="2742"/>
                  </a:lnTo>
                  <a:close/>
                  <a:moveTo>
                    <a:pt x="3549" y="3237"/>
                  </a:moveTo>
                  <a:lnTo>
                    <a:pt x="3549" y="3583"/>
                  </a:lnTo>
                  <a:lnTo>
                    <a:pt x="4524" y="3583"/>
                  </a:lnTo>
                  <a:lnTo>
                    <a:pt x="4524" y="3237"/>
                  </a:lnTo>
                  <a:close/>
                  <a:moveTo>
                    <a:pt x="3549" y="3730"/>
                  </a:moveTo>
                  <a:lnTo>
                    <a:pt x="3549" y="4076"/>
                  </a:lnTo>
                  <a:lnTo>
                    <a:pt x="4524" y="4076"/>
                  </a:lnTo>
                  <a:lnTo>
                    <a:pt x="4524" y="3730"/>
                  </a:lnTo>
                  <a:close/>
                  <a:moveTo>
                    <a:pt x="3549" y="4225"/>
                  </a:moveTo>
                  <a:lnTo>
                    <a:pt x="3549" y="4571"/>
                  </a:lnTo>
                  <a:lnTo>
                    <a:pt x="4524" y="4571"/>
                  </a:lnTo>
                  <a:lnTo>
                    <a:pt x="4524" y="4225"/>
                  </a:lnTo>
                  <a:close/>
                  <a:moveTo>
                    <a:pt x="4716" y="2335"/>
                  </a:moveTo>
                  <a:lnTo>
                    <a:pt x="4716" y="4681"/>
                  </a:lnTo>
                  <a:lnTo>
                    <a:pt x="3358" y="4681"/>
                  </a:lnTo>
                  <a:lnTo>
                    <a:pt x="3358" y="2335"/>
                  </a:lnTo>
                  <a:close/>
                  <a:moveTo>
                    <a:pt x="3184" y="2161"/>
                  </a:moveTo>
                  <a:lnTo>
                    <a:pt x="3184" y="4855"/>
                  </a:lnTo>
                  <a:lnTo>
                    <a:pt x="4890" y="4855"/>
                  </a:lnTo>
                  <a:lnTo>
                    <a:pt x="4890" y="2161"/>
                  </a:lnTo>
                  <a:close/>
                  <a:moveTo>
                    <a:pt x="7006" y="964"/>
                  </a:moveTo>
                  <a:cubicBezTo>
                    <a:pt x="7022" y="964"/>
                    <a:pt x="7034" y="977"/>
                    <a:pt x="7034" y="992"/>
                  </a:cubicBezTo>
                  <a:lnTo>
                    <a:pt x="7034" y="5505"/>
                  </a:lnTo>
                  <a:cubicBezTo>
                    <a:pt x="7034" y="5522"/>
                    <a:pt x="7022" y="5535"/>
                    <a:pt x="7006" y="5535"/>
                  </a:cubicBezTo>
                  <a:lnTo>
                    <a:pt x="1068" y="5535"/>
                  </a:lnTo>
                  <a:cubicBezTo>
                    <a:pt x="1053" y="5535"/>
                    <a:pt x="1038" y="5521"/>
                    <a:pt x="1038" y="5505"/>
                  </a:cubicBezTo>
                  <a:lnTo>
                    <a:pt x="1038" y="992"/>
                  </a:lnTo>
                  <a:cubicBezTo>
                    <a:pt x="1038" y="977"/>
                    <a:pt x="1053" y="964"/>
                    <a:pt x="1068" y="964"/>
                  </a:cubicBezTo>
                  <a:close/>
                  <a:moveTo>
                    <a:pt x="1683" y="6020"/>
                  </a:moveTo>
                  <a:lnTo>
                    <a:pt x="1683" y="6691"/>
                  </a:lnTo>
                  <a:lnTo>
                    <a:pt x="1038" y="6691"/>
                  </a:lnTo>
                  <a:lnTo>
                    <a:pt x="1038" y="6020"/>
                  </a:lnTo>
                  <a:close/>
                  <a:moveTo>
                    <a:pt x="2753" y="6020"/>
                  </a:moveTo>
                  <a:lnTo>
                    <a:pt x="2753" y="6691"/>
                  </a:lnTo>
                  <a:lnTo>
                    <a:pt x="2110" y="6691"/>
                  </a:lnTo>
                  <a:lnTo>
                    <a:pt x="2110" y="6020"/>
                  </a:lnTo>
                  <a:close/>
                  <a:moveTo>
                    <a:pt x="3823" y="6020"/>
                  </a:moveTo>
                  <a:lnTo>
                    <a:pt x="3823" y="6691"/>
                  </a:lnTo>
                  <a:lnTo>
                    <a:pt x="3180" y="6691"/>
                  </a:lnTo>
                  <a:lnTo>
                    <a:pt x="3180" y="6020"/>
                  </a:lnTo>
                  <a:close/>
                  <a:moveTo>
                    <a:pt x="4894" y="6020"/>
                  </a:moveTo>
                  <a:lnTo>
                    <a:pt x="4894" y="6691"/>
                  </a:lnTo>
                  <a:lnTo>
                    <a:pt x="4250" y="6691"/>
                  </a:lnTo>
                  <a:lnTo>
                    <a:pt x="4250" y="6020"/>
                  </a:lnTo>
                  <a:close/>
                  <a:moveTo>
                    <a:pt x="5964" y="6020"/>
                  </a:moveTo>
                  <a:lnTo>
                    <a:pt x="5964" y="6691"/>
                  </a:lnTo>
                  <a:lnTo>
                    <a:pt x="5320" y="6691"/>
                  </a:lnTo>
                  <a:lnTo>
                    <a:pt x="5320" y="6020"/>
                  </a:lnTo>
                  <a:close/>
                  <a:moveTo>
                    <a:pt x="7034" y="6020"/>
                  </a:moveTo>
                  <a:lnTo>
                    <a:pt x="7034" y="6691"/>
                  </a:lnTo>
                  <a:lnTo>
                    <a:pt x="6390" y="6691"/>
                  </a:lnTo>
                  <a:lnTo>
                    <a:pt x="6390" y="6020"/>
                  </a:lnTo>
                  <a:close/>
                  <a:moveTo>
                    <a:pt x="1683" y="7178"/>
                  </a:moveTo>
                  <a:lnTo>
                    <a:pt x="1683" y="7848"/>
                  </a:lnTo>
                  <a:lnTo>
                    <a:pt x="1038" y="7848"/>
                  </a:lnTo>
                  <a:lnTo>
                    <a:pt x="1038" y="7178"/>
                  </a:lnTo>
                  <a:close/>
                  <a:moveTo>
                    <a:pt x="2753" y="7178"/>
                  </a:moveTo>
                  <a:lnTo>
                    <a:pt x="2753" y="7848"/>
                  </a:lnTo>
                  <a:lnTo>
                    <a:pt x="2110" y="7848"/>
                  </a:lnTo>
                  <a:lnTo>
                    <a:pt x="2110" y="7178"/>
                  </a:lnTo>
                  <a:close/>
                  <a:moveTo>
                    <a:pt x="3823" y="7178"/>
                  </a:moveTo>
                  <a:lnTo>
                    <a:pt x="3823" y="7848"/>
                  </a:lnTo>
                  <a:lnTo>
                    <a:pt x="3180" y="7848"/>
                  </a:lnTo>
                  <a:lnTo>
                    <a:pt x="3180" y="7178"/>
                  </a:lnTo>
                  <a:close/>
                  <a:moveTo>
                    <a:pt x="4894" y="7178"/>
                  </a:moveTo>
                  <a:lnTo>
                    <a:pt x="4894" y="7848"/>
                  </a:lnTo>
                  <a:lnTo>
                    <a:pt x="4250" y="7848"/>
                  </a:lnTo>
                  <a:lnTo>
                    <a:pt x="4250" y="7178"/>
                  </a:lnTo>
                  <a:close/>
                  <a:moveTo>
                    <a:pt x="5964" y="7178"/>
                  </a:moveTo>
                  <a:lnTo>
                    <a:pt x="5964" y="7848"/>
                  </a:lnTo>
                  <a:lnTo>
                    <a:pt x="5320" y="7848"/>
                  </a:lnTo>
                  <a:lnTo>
                    <a:pt x="5320" y="7178"/>
                  </a:lnTo>
                  <a:close/>
                  <a:moveTo>
                    <a:pt x="7034" y="7178"/>
                  </a:moveTo>
                  <a:lnTo>
                    <a:pt x="7034" y="7848"/>
                  </a:lnTo>
                  <a:lnTo>
                    <a:pt x="6390" y="7848"/>
                  </a:lnTo>
                  <a:lnTo>
                    <a:pt x="6390" y="7178"/>
                  </a:lnTo>
                  <a:close/>
                  <a:moveTo>
                    <a:pt x="1" y="0"/>
                  </a:moveTo>
                  <a:lnTo>
                    <a:pt x="1" y="8489"/>
                  </a:lnTo>
                  <a:lnTo>
                    <a:pt x="8072" y="8489"/>
                  </a:lnTo>
                  <a:lnTo>
                    <a:pt x="80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4"/>
            <p:cNvSpPr/>
            <p:nvPr/>
          </p:nvSpPr>
          <p:spPr>
            <a:xfrm>
              <a:off x="1094811" y="2253700"/>
              <a:ext cx="434015" cy="2346494"/>
            </a:xfrm>
            <a:custGeom>
              <a:avLst/>
              <a:gdLst/>
              <a:ahLst/>
              <a:cxnLst/>
              <a:rect l="l" t="t" r="r" b="b"/>
              <a:pathLst>
                <a:path w="6448" h="34861" extrusionOk="0">
                  <a:moveTo>
                    <a:pt x="4575" y="2618"/>
                  </a:moveTo>
                  <a:lnTo>
                    <a:pt x="3683" y="5900"/>
                  </a:lnTo>
                  <a:lnTo>
                    <a:pt x="4900" y="5900"/>
                  </a:lnTo>
                  <a:lnTo>
                    <a:pt x="4369" y="8844"/>
                  </a:lnTo>
                  <a:lnTo>
                    <a:pt x="6448" y="4840"/>
                  </a:lnTo>
                  <a:lnTo>
                    <a:pt x="5000" y="4840"/>
                  </a:lnTo>
                  <a:lnTo>
                    <a:pt x="6110" y="2618"/>
                  </a:lnTo>
                  <a:close/>
                  <a:moveTo>
                    <a:pt x="173" y="0"/>
                  </a:moveTo>
                  <a:cubicBezTo>
                    <a:pt x="135" y="1452"/>
                    <a:pt x="118" y="2905"/>
                    <a:pt x="89" y="4358"/>
                  </a:cubicBezTo>
                  <a:lnTo>
                    <a:pt x="41" y="8714"/>
                  </a:lnTo>
                  <a:cubicBezTo>
                    <a:pt x="12" y="11620"/>
                    <a:pt x="15" y="14525"/>
                    <a:pt x="1" y="17430"/>
                  </a:cubicBezTo>
                  <a:cubicBezTo>
                    <a:pt x="14" y="20334"/>
                    <a:pt x="12" y="23240"/>
                    <a:pt x="41" y="26145"/>
                  </a:cubicBezTo>
                  <a:lnTo>
                    <a:pt x="89" y="30503"/>
                  </a:lnTo>
                  <a:cubicBezTo>
                    <a:pt x="117" y="31954"/>
                    <a:pt x="134" y="33407"/>
                    <a:pt x="173" y="34860"/>
                  </a:cubicBezTo>
                  <a:cubicBezTo>
                    <a:pt x="213" y="33407"/>
                    <a:pt x="230" y="31954"/>
                    <a:pt x="260" y="30503"/>
                  </a:cubicBezTo>
                  <a:lnTo>
                    <a:pt x="308" y="26145"/>
                  </a:lnTo>
                  <a:cubicBezTo>
                    <a:pt x="335" y="23240"/>
                    <a:pt x="333" y="20334"/>
                    <a:pt x="347" y="17430"/>
                  </a:cubicBezTo>
                  <a:cubicBezTo>
                    <a:pt x="333" y="14525"/>
                    <a:pt x="336" y="11620"/>
                    <a:pt x="306" y="8714"/>
                  </a:cubicBezTo>
                  <a:lnTo>
                    <a:pt x="258" y="4358"/>
                  </a:lnTo>
                  <a:cubicBezTo>
                    <a:pt x="230" y="2905"/>
                    <a:pt x="213" y="1452"/>
                    <a:pt x="1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4"/>
            <p:cNvSpPr/>
            <p:nvPr/>
          </p:nvSpPr>
          <p:spPr>
            <a:xfrm>
              <a:off x="1327640" y="3682104"/>
              <a:ext cx="1099509" cy="898319"/>
            </a:xfrm>
            <a:custGeom>
              <a:avLst/>
              <a:gdLst/>
              <a:ahLst/>
              <a:cxnLst/>
              <a:rect l="l" t="t" r="r" b="b"/>
              <a:pathLst>
                <a:path w="16335" h="13346" extrusionOk="0">
                  <a:moveTo>
                    <a:pt x="1" y="1"/>
                  </a:moveTo>
                  <a:lnTo>
                    <a:pt x="1" y="2323"/>
                  </a:lnTo>
                  <a:lnTo>
                    <a:pt x="1171" y="2323"/>
                  </a:lnTo>
                  <a:lnTo>
                    <a:pt x="1171" y="9354"/>
                  </a:lnTo>
                  <a:cubicBezTo>
                    <a:pt x="1171" y="11555"/>
                    <a:pt x="2962" y="13345"/>
                    <a:pt x="5163" y="13345"/>
                  </a:cubicBezTo>
                  <a:cubicBezTo>
                    <a:pt x="7363" y="13345"/>
                    <a:pt x="9153" y="11555"/>
                    <a:pt x="9153" y="9354"/>
                  </a:cubicBezTo>
                  <a:lnTo>
                    <a:pt x="9153" y="2828"/>
                  </a:lnTo>
                  <a:cubicBezTo>
                    <a:pt x="9153" y="2149"/>
                    <a:pt x="9706" y="1597"/>
                    <a:pt x="10384" y="1597"/>
                  </a:cubicBezTo>
                  <a:lnTo>
                    <a:pt x="16335" y="1597"/>
                  </a:lnTo>
                  <a:lnTo>
                    <a:pt x="16335" y="727"/>
                  </a:lnTo>
                  <a:lnTo>
                    <a:pt x="10385" y="727"/>
                  </a:lnTo>
                  <a:cubicBezTo>
                    <a:pt x="9226" y="727"/>
                    <a:pt x="8285" y="1670"/>
                    <a:pt x="8285" y="2828"/>
                  </a:cubicBezTo>
                  <a:lnTo>
                    <a:pt x="8285" y="9354"/>
                  </a:lnTo>
                  <a:cubicBezTo>
                    <a:pt x="8285" y="11075"/>
                    <a:pt x="6884" y="12476"/>
                    <a:pt x="5163" y="12476"/>
                  </a:cubicBezTo>
                  <a:cubicBezTo>
                    <a:pt x="3441" y="12476"/>
                    <a:pt x="2040" y="11075"/>
                    <a:pt x="2040" y="9354"/>
                  </a:cubicBezTo>
                  <a:lnTo>
                    <a:pt x="2040" y="2323"/>
                  </a:lnTo>
                  <a:lnTo>
                    <a:pt x="3212" y="2323"/>
                  </a:lnTo>
                  <a:lnTo>
                    <a:pt x="32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4"/>
            <p:cNvSpPr/>
            <p:nvPr/>
          </p:nvSpPr>
          <p:spPr>
            <a:xfrm>
              <a:off x="2121170" y="3810197"/>
              <a:ext cx="3504562" cy="587616"/>
            </a:xfrm>
            <a:custGeom>
              <a:avLst/>
              <a:gdLst/>
              <a:ahLst/>
              <a:cxnLst/>
              <a:rect l="l" t="t" r="r" b="b"/>
              <a:pathLst>
                <a:path w="52066" h="8730" extrusionOk="0">
                  <a:moveTo>
                    <a:pt x="6209" y="0"/>
                  </a:moveTo>
                  <a:lnTo>
                    <a:pt x="346" y="1647"/>
                  </a:lnTo>
                  <a:lnTo>
                    <a:pt x="0" y="7363"/>
                  </a:lnTo>
                  <a:lnTo>
                    <a:pt x="52065" y="8730"/>
                  </a:lnTo>
                  <a:lnTo>
                    <a:pt x="52065" y="8730"/>
                  </a:lnTo>
                  <a:lnTo>
                    <a:pt x="51603" y="5008"/>
                  </a:lnTo>
                  <a:lnTo>
                    <a:pt x="50455" y="2768"/>
                  </a:lnTo>
                  <a:lnTo>
                    <a:pt x="454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4"/>
            <p:cNvSpPr/>
            <p:nvPr/>
          </p:nvSpPr>
          <p:spPr>
            <a:xfrm>
              <a:off x="2006943" y="2909510"/>
              <a:ext cx="3620941" cy="1488291"/>
            </a:xfrm>
            <a:custGeom>
              <a:avLst/>
              <a:gdLst/>
              <a:ahLst/>
              <a:cxnLst/>
              <a:rect l="l" t="t" r="r" b="b"/>
              <a:pathLst>
                <a:path w="53795" h="22111" extrusionOk="0">
                  <a:moveTo>
                    <a:pt x="21710" y="2597"/>
                  </a:moveTo>
                  <a:cubicBezTo>
                    <a:pt x="24367" y="2597"/>
                    <a:pt x="26988" y="2799"/>
                    <a:pt x="29121" y="3203"/>
                  </a:cubicBezTo>
                  <a:cubicBezTo>
                    <a:pt x="32778" y="3894"/>
                    <a:pt x="37670" y="5969"/>
                    <a:pt x="37670" y="5969"/>
                  </a:cubicBezTo>
                  <a:lnTo>
                    <a:pt x="37670" y="9822"/>
                  </a:lnTo>
                  <a:cubicBezTo>
                    <a:pt x="29775" y="8655"/>
                    <a:pt x="18850" y="7225"/>
                    <a:pt x="12725" y="7225"/>
                  </a:cubicBezTo>
                  <a:cubicBezTo>
                    <a:pt x="12303" y="7225"/>
                    <a:pt x="11904" y="7231"/>
                    <a:pt x="11531" y="7246"/>
                  </a:cubicBezTo>
                  <a:cubicBezTo>
                    <a:pt x="11531" y="7246"/>
                    <a:pt x="11877" y="3400"/>
                    <a:pt x="16126" y="2906"/>
                  </a:cubicBezTo>
                  <a:cubicBezTo>
                    <a:pt x="17896" y="2700"/>
                    <a:pt x="19812" y="2597"/>
                    <a:pt x="21710" y="2597"/>
                  </a:cubicBezTo>
                  <a:close/>
                  <a:moveTo>
                    <a:pt x="40822" y="6211"/>
                  </a:moveTo>
                  <a:cubicBezTo>
                    <a:pt x="45140" y="8502"/>
                    <a:pt x="47108" y="10680"/>
                    <a:pt x="47108" y="10680"/>
                  </a:cubicBezTo>
                  <a:lnTo>
                    <a:pt x="47108" y="11306"/>
                  </a:lnTo>
                  <a:cubicBezTo>
                    <a:pt x="47108" y="11306"/>
                    <a:pt x="44585" y="10878"/>
                    <a:pt x="40822" y="10299"/>
                  </a:cubicBezTo>
                  <a:lnTo>
                    <a:pt x="40822" y="6211"/>
                  </a:lnTo>
                  <a:close/>
                  <a:moveTo>
                    <a:pt x="19761" y="1"/>
                  </a:moveTo>
                  <a:cubicBezTo>
                    <a:pt x="12345" y="1"/>
                    <a:pt x="7248" y="1720"/>
                    <a:pt x="7248" y="1720"/>
                  </a:cubicBezTo>
                  <a:cubicBezTo>
                    <a:pt x="1516" y="6464"/>
                    <a:pt x="2768" y="13052"/>
                    <a:pt x="2768" y="13052"/>
                  </a:cubicBezTo>
                  <a:cubicBezTo>
                    <a:pt x="1" y="16280"/>
                    <a:pt x="1697" y="20744"/>
                    <a:pt x="1697" y="20744"/>
                  </a:cubicBezTo>
                  <a:lnTo>
                    <a:pt x="2065" y="20754"/>
                  </a:lnTo>
                  <a:cubicBezTo>
                    <a:pt x="2046" y="20579"/>
                    <a:pt x="2038" y="20402"/>
                    <a:pt x="2038" y="20224"/>
                  </a:cubicBezTo>
                  <a:cubicBezTo>
                    <a:pt x="2038" y="17331"/>
                    <a:pt x="4383" y="14986"/>
                    <a:pt x="7276" y="14986"/>
                  </a:cubicBezTo>
                  <a:cubicBezTo>
                    <a:pt x="10168" y="14986"/>
                    <a:pt x="12513" y="17331"/>
                    <a:pt x="12513" y="20224"/>
                  </a:cubicBezTo>
                  <a:cubicBezTo>
                    <a:pt x="12513" y="20497"/>
                    <a:pt x="12492" y="20765"/>
                    <a:pt x="12452" y="21027"/>
                  </a:cubicBezTo>
                  <a:lnTo>
                    <a:pt x="42944" y="21827"/>
                  </a:lnTo>
                  <a:cubicBezTo>
                    <a:pt x="42782" y="21322"/>
                    <a:pt x="42693" y="20784"/>
                    <a:pt x="42693" y="20224"/>
                  </a:cubicBezTo>
                  <a:cubicBezTo>
                    <a:pt x="42693" y="17331"/>
                    <a:pt x="45038" y="14986"/>
                    <a:pt x="47932" y="14986"/>
                  </a:cubicBezTo>
                  <a:cubicBezTo>
                    <a:pt x="50824" y="14986"/>
                    <a:pt x="53169" y="17331"/>
                    <a:pt x="53169" y="20224"/>
                  </a:cubicBezTo>
                  <a:cubicBezTo>
                    <a:pt x="53169" y="20880"/>
                    <a:pt x="53047" y="21507"/>
                    <a:pt x="52827" y="22087"/>
                  </a:cubicBezTo>
                  <a:lnTo>
                    <a:pt x="53762" y="22111"/>
                  </a:lnTo>
                  <a:cubicBezTo>
                    <a:pt x="53762" y="22111"/>
                    <a:pt x="53728" y="20859"/>
                    <a:pt x="53762" y="18652"/>
                  </a:cubicBezTo>
                  <a:cubicBezTo>
                    <a:pt x="53795" y="16446"/>
                    <a:pt x="53136" y="16478"/>
                    <a:pt x="51159" y="13777"/>
                  </a:cubicBezTo>
                  <a:cubicBezTo>
                    <a:pt x="49183" y="11076"/>
                    <a:pt x="48162" y="10153"/>
                    <a:pt x="48162" y="10153"/>
                  </a:cubicBezTo>
                  <a:cubicBezTo>
                    <a:pt x="38313" y="1975"/>
                    <a:pt x="27707" y="1"/>
                    <a:pt x="1976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4"/>
            <p:cNvSpPr/>
            <p:nvPr/>
          </p:nvSpPr>
          <p:spPr>
            <a:xfrm>
              <a:off x="4769859" y="3604966"/>
              <a:ext cx="23626" cy="3769"/>
            </a:xfrm>
            <a:custGeom>
              <a:avLst/>
              <a:gdLst/>
              <a:ahLst/>
              <a:cxnLst/>
              <a:rect l="l" t="t" r="r" b="b"/>
              <a:pathLst>
                <a:path w="351" h="56" extrusionOk="0">
                  <a:moveTo>
                    <a:pt x="1" y="1"/>
                  </a:moveTo>
                  <a:lnTo>
                    <a:pt x="1" y="1"/>
                  </a:lnTo>
                  <a:cubicBezTo>
                    <a:pt x="119" y="19"/>
                    <a:pt x="235" y="37"/>
                    <a:pt x="350" y="56"/>
                  </a:cubicBezTo>
                  <a:cubicBezTo>
                    <a:pt x="236" y="37"/>
                    <a:pt x="119" y="19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4"/>
            <p:cNvSpPr/>
            <p:nvPr/>
          </p:nvSpPr>
          <p:spPr>
            <a:xfrm>
              <a:off x="5175273" y="3670055"/>
              <a:ext cx="2558" cy="538"/>
            </a:xfrm>
            <a:custGeom>
              <a:avLst/>
              <a:gdLst/>
              <a:ahLst/>
              <a:cxnLst/>
              <a:rect l="l" t="t" r="r" b="b"/>
              <a:pathLst>
                <a:path w="38" h="8" extrusionOk="0">
                  <a:moveTo>
                    <a:pt x="38" y="7"/>
                  </a:moveTo>
                  <a:cubicBezTo>
                    <a:pt x="38" y="7"/>
                    <a:pt x="23" y="5"/>
                    <a:pt x="1" y="0"/>
                  </a:cubicBezTo>
                  <a:cubicBezTo>
                    <a:pt x="23" y="5"/>
                    <a:pt x="38" y="7"/>
                    <a:pt x="38" y="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4"/>
            <p:cNvSpPr/>
            <p:nvPr/>
          </p:nvSpPr>
          <p:spPr>
            <a:xfrm>
              <a:off x="5176283" y="3626774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"/>
                    <a:pt x="8" y="10"/>
                    <a:pt x="13" y="13"/>
                  </a:cubicBezTo>
                  <a:cubicBezTo>
                    <a:pt x="8" y="9"/>
                    <a:pt x="6" y="6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4"/>
            <p:cNvSpPr/>
            <p:nvPr/>
          </p:nvSpPr>
          <p:spPr>
            <a:xfrm>
              <a:off x="4905490" y="3626169"/>
              <a:ext cx="45973" cy="7404"/>
            </a:xfrm>
            <a:custGeom>
              <a:avLst/>
              <a:gdLst/>
              <a:ahLst/>
              <a:cxnLst/>
              <a:rect l="l" t="t" r="r" b="b"/>
              <a:pathLst>
                <a:path w="683" h="110" extrusionOk="0">
                  <a:moveTo>
                    <a:pt x="683" y="110"/>
                  </a:moveTo>
                  <a:cubicBezTo>
                    <a:pt x="464" y="74"/>
                    <a:pt x="236" y="39"/>
                    <a:pt x="0" y="1"/>
                  </a:cubicBezTo>
                  <a:cubicBezTo>
                    <a:pt x="236" y="39"/>
                    <a:pt x="464" y="74"/>
                    <a:pt x="683" y="11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4"/>
            <p:cNvSpPr/>
            <p:nvPr/>
          </p:nvSpPr>
          <p:spPr>
            <a:xfrm>
              <a:off x="4855344" y="3618293"/>
              <a:ext cx="21001" cy="3365"/>
            </a:xfrm>
            <a:custGeom>
              <a:avLst/>
              <a:gdLst/>
              <a:ahLst/>
              <a:cxnLst/>
              <a:rect l="l" t="t" r="r" b="b"/>
              <a:pathLst>
                <a:path w="312" h="50" extrusionOk="0">
                  <a:moveTo>
                    <a:pt x="311" y="50"/>
                  </a:moveTo>
                  <a:cubicBezTo>
                    <a:pt x="210" y="34"/>
                    <a:pt x="106" y="17"/>
                    <a:pt x="0" y="0"/>
                  </a:cubicBezTo>
                  <a:cubicBezTo>
                    <a:pt x="106" y="17"/>
                    <a:pt x="210" y="34"/>
                    <a:pt x="311" y="5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4"/>
            <p:cNvSpPr/>
            <p:nvPr/>
          </p:nvSpPr>
          <p:spPr>
            <a:xfrm>
              <a:off x="4880383" y="3622265"/>
              <a:ext cx="20799" cy="3298"/>
            </a:xfrm>
            <a:custGeom>
              <a:avLst/>
              <a:gdLst/>
              <a:ahLst/>
              <a:cxnLst/>
              <a:rect l="l" t="t" r="r" b="b"/>
              <a:pathLst>
                <a:path w="309" h="49" extrusionOk="0">
                  <a:moveTo>
                    <a:pt x="308" y="49"/>
                  </a:moveTo>
                  <a:cubicBezTo>
                    <a:pt x="206" y="33"/>
                    <a:pt x="105" y="16"/>
                    <a:pt x="0" y="1"/>
                  </a:cubicBezTo>
                  <a:cubicBezTo>
                    <a:pt x="105" y="16"/>
                    <a:pt x="206" y="33"/>
                    <a:pt x="308" y="4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4"/>
            <p:cNvSpPr/>
            <p:nvPr/>
          </p:nvSpPr>
          <p:spPr>
            <a:xfrm>
              <a:off x="5168138" y="3618361"/>
              <a:ext cx="3231" cy="3231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1" y="1"/>
                  </a:moveTo>
                  <a:cubicBezTo>
                    <a:pt x="18" y="18"/>
                    <a:pt x="33" y="33"/>
                    <a:pt x="47" y="48"/>
                  </a:cubicBezTo>
                  <a:cubicBezTo>
                    <a:pt x="33" y="33"/>
                    <a:pt x="18" y="18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4"/>
            <p:cNvSpPr/>
            <p:nvPr/>
          </p:nvSpPr>
          <p:spPr>
            <a:xfrm>
              <a:off x="4955031" y="3634111"/>
              <a:ext cx="18174" cy="2962"/>
            </a:xfrm>
            <a:custGeom>
              <a:avLst/>
              <a:gdLst/>
              <a:ahLst/>
              <a:cxnLst/>
              <a:rect l="l" t="t" r="r" b="b"/>
              <a:pathLst>
                <a:path w="270" h="44" extrusionOk="0">
                  <a:moveTo>
                    <a:pt x="269" y="44"/>
                  </a:moveTo>
                  <a:cubicBezTo>
                    <a:pt x="182" y="30"/>
                    <a:pt x="91" y="14"/>
                    <a:pt x="1" y="0"/>
                  </a:cubicBezTo>
                  <a:cubicBezTo>
                    <a:pt x="91" y="14"/>
                    <a:pt x="182" y="30"/>
                    <a:pt x="269" y="44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4"/>
            <p:cNvSpPr/>
            <p:nvPr/>
          </p:nvSpPr>
          <p:spPr>
            <a:xfrm>
              <a:off x="4754781" y="3327510"/>
              <a:ext cx="26587" cy="14472"/>
            </a:xfrm>
            <a:custGeom>
              <a:avLst/>
              <a:gdLst/>
              <a:ahLst/>
              <a:cxnLst/>
              <a:rect l="l" t="t" r="r" b="b"/>
              <a:pathLst>
                <a:path w="395" h="215" extrusionOk="0">
                  <a:moveTo>
                    <a:pt x="0" y="1"/>
                  </a:moveTo>
                  <a:cubicBezTo>
                    <a:pt x="135" y="72"/>
                    <a:pt x="266" y="144"/>
                    <a:pt x="395" y="214"/>
                  </a:cubicBezTo>
                  <a:cubicBezTo>
                    <a:pt x="266" y="144"/>
                    <a:pt x="135" y="72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4"/>
            <p:cNvSpPr/>
            <p:nvPr/>
          </p:nvSpPr>
          <p:spPr>
            <a:xfrm>
              <a:off x="5174331" y="3624755"/>
              <a:ext cx="1683" cy="1750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1" y="1"/>
                  </a:moveTo>
                  <a:cubicBezTo>
                    <a:pt x="11" y="10"/>
                    <a:pt x="18" y="19"/>
                    <a:pt x="25" y="26"/>
                  </a:cubicBezTo>
                  <a:cubicBezTo>
                    <a:pt x="18" y="19"/>
                    <a:pt x="11" y="10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4"/>
            <p:cNvSpPr/>
            <p:nvPr/>
          </p:nvSpPr>
          <p:spPr>
            <a:xfrm>
              <a:off x="4781571" y="3341982"/>
              <a:ext cx="376869" cy="266750"/>
            </a:xfrm>
            <a:custGeom>
              <a:avLst/>
              <a:gdLst/>
              <a:ahLst/>
              <a:cxnLst/>
              <a:rect l="l" t="t" r="r" b="b"/>
              <a:pathLst>
                <a:path w="5599" h="3963" extrusionOk="0">
                  <a:moveTo>
                    <a:pt x="1" y="1"/>
                  </a:moveTo>
                  <a:cubicBezTo>
                    <a:pt x="3128" y="1712"/>
                    <a:pt x="4940" y="3322"/>
                    <a:pt x="5598" y="3963"/>
                  </a:cubicBezTo>
                  <a:cubicBezTo>
                    <a:pt x="4940" y="3322"/>
                    <a:pt x="3126" y="1711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4"/>
            <p:cNvSpPr/>
            <p:nvPr/>
          </p:nvSpPr>
          <p:spPr>
            <a:xfrm>
              <a:off x="5163763" y="3613985"/>
              <a:ext cx="3971" cy="3971"/>
            </a:xfrm>
            <a:custGeom>
              <a:avLst/>
              <a:gdLst/>
              <a:ahLst/>
              <a:cxnLst/>
              <a:rect l="l" t="t" r="r" b="b"/>
              <a:pathLst>
                <a:path w="59" h="59" extrusionOk="0">
                  <a:moveTo>
                    <a:pt x="59" y="59"/>
                  </a:moveTo>
                  <a:cubicBezTo>
                    <a:pt x="42" y="40"/>
                    <a:pt x="22" y="22"/>
                    <a:pt x="1" y="1"/>
                  </a:cubicBezTo>
                  <a:cubicBezTo>
                    <a:pt x="22" y="22"/>
                    <a:pt x="42" y="40"/>
                    <a:pt x="59" y="5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4"/>
            <p:cNvSpPr/>
            <p:nvPr/>
          </p:nvSpPr>
          <p:spPr>
            <a:xfrm>
              <a:off x="5158580" y="3608870"/>
              <a:ext cx="4981" cy="4914"/>
            </a:xfrm>
            <a:custGeom>
              <a:avLst/>
              <a:gdLst/>
              <a:ahLst/>
              <a:cxnLst/>
              <a:rect l="l" t="t" r="r" b="b"/>
              <a:pathLst>
                <a:path w="74" h="73" extrusionOk="0">
                  <a:moveTo>
                    <a:pt x="0" y="1"/>
                  </a:moveTo>
                  <a:cubicBezTo>
                    <a:pt x="27" y="26"/>
                    <a:pt x="51" y="50"/>
                    <a:pt x="74" y="73"/>
                  </a:cubicBezTo>
                  <a:cubicBezTo>
                    <a:pt x="51" y="50"/>
                    <a:pt x="27" y="26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4"/>
            <p:cNvSpPr/>
            <p:nvPr/>
          </p:nvSpPr>
          <p:spPr>
            <a:xfrm>
              <a:off x="5171705" y="3621928"/>
              <a:ext cx="2356" cy="2423"/>
            </a:xfrm>
            <a:custGeom>
              <a:avLst/>
              <a:gdLst/>
              <a:ahLst/>
              <a:cxnLst/>
              <a:rect l="l" t="t" r="r" b="b"/>
              <a:pathLst>
                <a:path w="35" h="36" extrusionOk="0">
                  <a:moveTo>
                    <a:pt x="0" y="0"/>
                  </a:moveTo>
                  <a:cubicBezTo>
                    <a:pt x="13" y="14"/>
                    <a:pt x="24" y="26"/>
                    <a:pt x="34" y="35"/>
                  </a:cubicBezTo>
                  <a:cubicBezTo>
                    <a:pt x="24" y="26"/>
                    <a:pt x="13" y="14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4"/>
            <p:cNvSpPr/>
            <p:nvPr/>
          </p:nvSpPr>
          <p:spPr>
            <a:xfrm>
              <a:off x="5141550" y="3664401"/>
              <a:ext cx="7943" cy="1414"/>
            </a:xfrm>
            <a:custGeom>
              <a:avLst/>
              <a:gdLst/>
              <a:ahLst/>
              <a:cxnLst/>
              <a:rect l="l" t="t" r="r" b="b"/>
              <a:pathLst>
                <a:path w="118" h="21" extrusionOk="0">
                  <a:moveTo>
                    <a:pt x="117" y="21"/>
                  </a:moveTo>
                  <a:cubicBezTo>
                    <a:pt x="81" y="15"/>
                    <a:pt x="42" y="8"/>
                    <a:pt x="0" y="1"/>
                  </a:cubicBezTo>
                  <a:cubicBezTo>
                    <a:pt x="42" y="8"/>
                    <a:pt x="81" y="15"/>
                    <a:pt x="117" y="2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4"/>
            <p:cNvSpPr/>
            <p:nvPr/>
          </p:nvSpPr>
          <p:spPr>
            <a:xfrm>
              <a:off x="5152387" y="3666219"/>
              <a:ext cx="3567" cy="673"/>
            </a:xfrm>
            <a:custGeom>
              <a:avLst/>
              <a:gdLst/>
              <a:ahLst/>
              <a:cxnLst/>
              <a:rect l="l" t="t" r="r" b="b"/>
              <a:pathLst>
                <a:path w="53" h="10" extrusionOk="0">
                  <a:moveTo>
                    <a:pt x="53" y="9"/>
                  </a:moveTo>
                  <a:cubicBezTo>
                    <a:pt x="36" y="6"/>
                    <a:pt x="19" y="4"/>
                    <a:pt x="0" y="1"/>
                  </a:cubicBezTo>
                  <a:cubicBezTo>
                    <a:pt x="19" y="4"/>
                    <a:pt x="36" y="6"/>
                    <a:pt x="53" y="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4"/>
            <p:cNvSpPr/>
            <p:nvPr/>
          </p:nvSpPr>
          <p:spPr>
            <a:xfrm>
              <a:off x="4977513" y="3637679"/>
              <a:ext cx="18981" cy="3164"/>
            </a:xfrm>
            <a:custGeom>
              <a:avLst/>
              <a:gdLst/>
              <a:ahLst/>
              <a:cxnLst/>
              <a:rect l="l" t="t" r="r" b="b"/>
              <a:pathLst>
                <a:path w="282" h="47" extrusionOk="0">
                  <a:moveTo>
                    <a:pt x="282" y="46"/>
                  </a:moveTo>
                  <a:cubicBezTo>
                    <a:pt x="190" y="30"/>
                    <a:pt x="96" y="16"/>
                    <a:pt x="0" y="1"/>
                  </a:cubicBezTo>
                  <a:cubicBezTo>
                    <a:pt x="96" y="16"/>
                    <a:pt x="190" y="30"/>
                    <a:pt x="282" y="4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4"/>
            <p:cNvSpPr/>
            <p:nvPr/>
          </p:nvSpPr>
          <p:spPr>
            <a:xfrm>
              <a:off x="5167869" y="3668776"/>
              <a:ext cx="2625" cy="606"/>
            </a:xfrm>
            <a:custGeom>
              <a:avLst/>
              <a:gdLst/>
              <a:ahLst/>
              <a:cxnLst/>
              <a:rect l="l" t="t" r="r" b="b"/>
              <a:pathLst>
                <a:path w="39" h="9" extrusionOk="0">
                  <a:moveTo>
                    <a:pt x="39" y="8"/>
                  </a:moveTo>
                  <a:cubicBezTo>
                    <a:pt x="27" y="7"/>
                    <a:pt x="13" y="4"/>
                    <a:pt x="1" y="1"/>
                  </a:cubicBezTo>
                  <a:cubicBezTo>
                    <a:pt x="13" y="4"/>
                    <a:pt x="27" y="7"/>
                    <a:pt x="39" y="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4"/>
            <p:cNvSpPr/>
            <p:nvPr/>
          </p:nvSpPr>
          <p:spPr>
            <a:xfrm>
              <a:off x="5172984" y="3669651"/>
              <a:ext cx="538" cy="20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2"/>
                  </a:moveTo>
                  <a:cubicBezTo>
                    <a:pt x="5" y="2"/>
                    <a:pt x="2" y="2"/>
                    <a:pt x="1" y="1"/>
                  </a:cubicBezTo>
                  <a:cubicBezTo>
                    <a:pt x="2" y="2"/>
                    <a:pt x="5" y="2"/>
                    <a:pt x="8" y="2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4"/>
            <p:cNvSpPr/>
            <p:nvPr/>
          </p:nvSpPr>
          <p:spPr>
            <a:xfrm>
              <a:off x="5119472" y="3660834"/>
              <a:ext cx="9558" cy="1548"/>
            </a:xfrm>
            <a:custGeom>
              <a:avLst/>
              <a:gdLst/>
              <a:ahLst/>
              <a:cxnLst/>
              <a:rect l="l" t="t" r="r" b="b"/>
              <a:pathLst>
                <a:path w="142" h="23" extrusionOk="0">
                  <a:moveTo>
                    <a:pt x="141" y="23"/>
                  </a:moveTo>
                  <a:cubicBezTo>
                    <a:pt x="96" y="16"/>
                    <a:pt x="50" y="7"/>
                    <a:pt x="0" y="0"/>
                  </a:cubicBezTo>
                  <a:cubicBezTo>
                    <a:pt x="50" y="7"/>
                    <a:pt x="96" y="16"/>
                    <a:pt x="141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4"/>
            <p:cNvSpPr/>
            <p:nvPr/>
          </p:nvSpPr>
          <p:spPr>
            <a:xfrm>
              <a:off x="5160465" y="3667565"/>
              <a:ext cx="67" cy="6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4"/>
            <p:cNvSpPr/>
            <p:nvPr/>
          </p:nvSpPr>
          <p:spPr>
            <a:xfrm>
              <a:off x="5130107" y="3662516"/>
              <a:ext cx="10635" cy="1885"/>
            </a:xfrm>
            <a:custGeom>
              <a:avLst/>
              <a:gdLst/>
              <a:ahLst/>
              <a:cxnLst/>
              <a:rect l="l" t="t" r="r" b="b"/>
              <a:pathLst>
                <a:path w="158" h="28" extrusionOk="0">
                  <a:moveTo>
                    <a:pt x="157" y="28"/>
                  </a:moveTo>
                  <a:cubicBezTo>
                    <a:pt x="108" y="19"/>
                    <a:pt x="56" y="11"/>
                    <a:pt x="0" y="1"/>
                  </a:cubicBezTo>
                  <a:cubicBezTo>
                    <a:pt x="56" y="11"/>
                    <a:pt x="108" y="19"/>
                    <a:pt x="157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4"/>
            <p:cNvSpPr/>
            <p:nvPr/>
          </p:nvSpPr>
          <p:spPr>
            <a:xfrm>
              <a:off x="5019717" y="3644477"/>
              <a:ext cx="16828" cy="2827"/>
            </a:xfrm>
            <a:custGeom>
              <a:avLst/>
              <a:gdLst/>
              <a:ahLst/>
              <a:cxnLst/>
              <a:rect l="l" t="t" r="r" b="b"/>
              <a:pathLst>
                <a:path w="250" h="42" extrusionOk="0">
                  <a:moveTo>
                    <a:pt x="250" y="41"/>
                  </a:moveTo>
                  <a:cubicBezTo>
                    <a:pt x="169" y="28"/>
                    <a:pt x="86" y="14"/>
                    <a:pt x="1" y="0"/>
                  </a:cubicBezTo>
                  <a:cubicBezTo>
                    <a:pt x="86" y="14"/>
                    <a:pt x="169" y="28"/>
                    <a:pt x="250" y="4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4"/>
            <p:cNvSpPr/>
            <p:nvPr/>
          </p:nvSpPr>
          <p:spPr>
            <a:xfrm>
              <a:off x="4997572" y="3640910"/>
              <a:ext cx="19856" cy="3231"/>
            </a:xfrm>
            <a:custGeom>
              <a:avLst/>
              <a:gdLst/>
              <a:ahLst/>
              <a:cxnLst/>
              <a:rect l="l" t="t" r="r" b="b"/>
              <a:pathLst>
                <a:path w="295" h="48" extrusionOk="0">
                  <a:moveTo>
                    <a:pt x="294" y="47"/>
                  </a:moveTo>
                  <a:cubicBezTo>
                    <a:pt x="200" y="32"/>
                    <a:pt x="101" y="16"/>
                    <a:pt x="0" y="1"/>
                  </a:cubicBezTo>
                  <a:cubicBezTo>
                    <a:pt x="101" y="16"/>
                    <a:pt x="200" y="32"/>
                    <a:pt x="294" y="4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4"/>
            <p:cNvSpPr/>
            <p:nvPr/>
          </p:nvSpPr>
          <p:spPr>
            <a:xfrm>
              <a:off x="5039507" y="3647708"/>
              <a:ext cx="14741" cy="2423"/>
            </a:xfrm>
            <a:custGeom>
              <a:avLst/>
              <a:gdLst/>
              <a:ahLst/>
              <a:cxnLst/>
              <a:rect l="l" t="t" r="r" b="b"/>
              <a:pathLst>
                <a:path w="219" h="36" extrusionOk="0">
                  <a:moveTo>
                    <a:pt x="219" y="36"/>
                  </a:moveTo>
                  <a:cubicBezTo>
                    <a:pt x="148" y="24"/>
                    <a:pt x="74" y="13"/>
                    <a:pt x="1" y="0"/>
                  </a:cubicBezTo>
                  <a:cubicBezTo>
                    <a:pt x="74" y="13"/>
                    <a:pt x="148" y="24"/>
                    <a:pt x="219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4"/>
            <p:cNvSpPr/>
            <p:nvPr/>
          </p:nvSpPr>
          <p:spPr>
            <a:xfrm>
              <a:off x="5105673" y="3658545"/>
              <a:ext cx="9154" cy="1548"/>
            </a:xfrm>
            <a:custGeom>
              <a:avLst/>
              <a:gdLst/>
              <a:ahLst/>
              <a:cxnLst/>
              <a:rect l="l" t="t" r="r" b="b"/>
              <a:pathLst>
                <a:path w="136" h="23" extrusionOk="0">
                  <a:moveTo>
                    <a:pt x="136" y="23"/>
                  </a:moveTo>
                  <a:cubicBezTo>
                    <a:pt x="92" y="14"/>
                    <a:pt x="47" y="7"/>
                    <a:pt x="0" y="0"/>
                  </a:cubicBezTo>
                  <a:cubicBezTo>
                    <a:pt x="47" y="7"/>
                    <a:pt x="92" y="14"/>
                    <a:pt x="136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4"/>
            <p:cNvSpPr/>
            <p:nvPr/>
          </p:nvSpPr>
          <p:spPr>
            <a:xfrm>
              <a:off x="5091538" y="3656189"/>
              <a:ext cx="11779" cy="1952"/>
            </a:xfrm>
            <a:custGeom>
              <a:avLst/>
              <a:gdLst/>
              <a:ahLst/>
              <a:cxnLst/>
              <a:rect l="l" t="t" r="r" b="b"/>
              <a:pathLst>
                <a:path w="175" h="29" extrusionOk="0">
                  <a:moveTo>
                    <a:pt x="175" y="28"/>
                  </a:moveTo>
                  <a:cubicBezTo>
                    <a:pt x="118" y="20"/>
                    <a:pt x="60" y="10"/>
                    <a:pt x="1" y="0"/>
                  </a:cubicBezTo>
                  <a:cubicBezTo>
                    <a:pt x="60" y="10"/>
                    <a:pt x="118" y="20"/>
                    <a:pt x="175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4"/>
            <p:cNvSpPr/>
            <p:nvPr/>
          </p:nvSpPr>
          <p:spPr>
            <a:xfrm>
              <a:off x="5057209" y="3650535"/>
              <a:ext cx="13664" cy="2356"/>
            </a:xfrm>
            <a:custGeom>
              <a:avLst/>
              <a:gdLst/>
              <a:ahLst/>
              <a:cxnLst/>
              <a:rect l="l" t="t" r="r" b="b"/>
              <a:pathLst>
                <a:path w="203" h="35" extrusionOk="0">
                  <a:moveTo>
                    <a:pt x="203" y="35"/>
                  </a:moveTo>
                  <a:cubicBezTo>
                    <a:pt x="138" y="23"/>
                    <a:pt x="70" y="12"/>
                    <a:pt x="1" y="1"/>
                  </a:cubicBezTo>
                  <a:cubicBezTo>
                    <a:pt x="70" y="12"/>
                    <a:pt x="138" y="23"/>
                    <a:pt x="203" y="35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4"/>
            <p:cNvSpPr/>
            <p:nvPr/>
          </p:nvSpPr>
          <p:spPr>
            <a:xfrm>
              <a:off x="5073903" y="3653295"/>
              <a:ext cx="14674" cy="2423"/>
            </a:xfrm>
            <a:custGeom>
              <a:avLst/>
              <a:gdLst/>
              <a:ahLst/>
              <a:cxnLst/>
              <a:rect l="l" t="t" r="r" b="b"/>
              <a:pathLst>
                <a:path w="218" h="36" extrusionOk="0">
                  <a:moveTo>
                    <a:pt x="218" y="36"/>
                  </a:moveTo>
                  <a:cubicBezTo>
                    <a:pt x="149" y="25"/>
                    <a:pt x="75" y="13"/>
                    <a:pt x="0" y="1"/>
                  </a:cubicBezTo>
                  <a:cubicBezTo>
                    <a:pt x="75" y="13"/>
                    <a:pt x="149" y="25"/>
                    <a:pt x="218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4"/>
            <p:cNvSpPr/>
            <p:nvPr/>
          </p:nvSpPr>
          <p:spPr>
            <a:xfrm>
              <a:off x="5270787" y="3615130"/>
              <a:ext cx="341935" cy="444179"/>
            </a:xfrm>
            <a:custGeom>
              <a:avLst/>
              <a:gdLst/>
              <a:ahLst/>
              <a:cxnLst/>
              <a:rect l="l" t="t" r="r" b="b"/>
              <a:pathLst>
                <a:path w="5080" h="6599" extrusionOk="0">
                  <a:moveTo>
                    <a:pt x="1" y="1"/>
                  </a:moveTo>
                  <a:lnTo>
                    <a:pt x="1" y="1"/>
                  </a:lnTo>
                  <a:cubicBezTo>
                    <a:pt x="446" y="469"/>
                    <a:pt x="1341" y="1478"/>
                    <a:pt x="2670" y="3294"/>
                  </a:cubicBezTo>
                  <a:cubicBezTo>
                    <a:pt x="4027" y="5147"/>
                    <a:pt x="4762" y="5714"/>
                    <a:pt x="5080" y="6599"/>
                  </a:cubicBezTo>
                  <a:cubicBezTo>
                    <a:pt x="4524" y="18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4"/>
            <p:cNvSpPr/>
            <p:nvPr/>
          </p:nvSpPr>
          <p:spPr>
            <a:xfrm>
              <a:off x="4915452" y="4026466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8" y="1"/>
                  </a:moveTo>
                  <a:cubicBezTo>
                    <a:pt x="3588" y="1"/>
                    <a:pt x="2497" y="416"/>
                    <a:pt x="1664" y="1248"/>
                  </a:cubicBezTo>
                  <a:cubicBezTo>
                    <a:pt x="1" y="2913"/>
                    <a:pt x="1" y="5612"/>
                    <a:pt x="1664" y="7275"/>
                  </a:cubicBezTo>
                  <a:cubicBezTo>
                    <a:pt x="2497" y="8108"/>
                    <a:pt x="3588" y="8524"/>
                    <a:pt x="4678" y="8524"/>
                  </a:cubicBezTo>
                  <a:cubicBezTo>
                    <a:pt x="5769" y="8524"/>
                    <a:pt x="6860" y="8108"/>
                    <a:pt x="7691" y="7275"/>
                  </a:cubicBezTo>
                  <a:cubicBezTo>
                    <a:pt x="9356" y="5612"/>
                    <a:pt x="9356" y="2913"/>
                    <a:pt x="7691" y="1248"/>
                  </a:cubicBezTo>
                  <a:cubicBezTo>
                    <a:pt x="6860" y="416"/>
                    <a:pt x="5769" y="1"/>
                    <a:pt x="467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4"/>
            <p:cNvSpPr/>
            <p:nvPr/>
          </p:nvSpPr>
          <p:spPr>
            <a:xfrm>
              <a:off x="5015342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3" y="214"/>
                  </a:moveTo>
                  <a:lnTo>
                    <a:pt x="2703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3" y="214"/>
                  </a:cubicBezTo>
                  <a:close/>
                  <a:moveTo>
                    <a:pt x="3691" y="214"/>
                  </a:moveTo>
                  <a:cubicBezTo>
                    <a:pt x="4151" y="291"/>
                    <a:pt x="4575" y="470"/>
                    <a:pt x="4939" y="729"/>
                  </a:cubicBezTo>
                  <a:lnTo>
                    <a:pt x="3691" y="1977"/>
                  </a:lnTo>
                  <a:lnTo>
                    <a:pt x="3691" y="214"/>
                  </a:lnTo>
                  <a:close/>
                  <a:moveTo>
                    <a:pt x="751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0" y="2213"/>
                    <a:pt x="487" y="1788"/>
                    <a:pt x="751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3" y="2213"/>
                    <a:pt x="6173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5" y="2812"/>
                    <a:pt x="2814" y="2985"/>
                    <a:pt x="2814" y="3197"/>
                  </a:cubicBezTo>
                  <a:cubicBezTo>
                    <a:pt x="2814" y="3407"/>
                    <a:pt x="2985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4" y="2258"/>
                    <a:pt x="4135" y="2678"/>
                    <a:pt x="4135" y="3197"/>
                  </a:cubicBezTo>
                  <a:cubicBezTo>
                    <a:pt x="4135" y="3714"/>
                    <a:pt x="3714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4" y="3663"/>
                  </a:moveTo>
                  <a:lnTo>
                    <a:pt x="729" y="4938"/>
                  </a:lnTo>
                  <a:cubicBezTo>
                    <a:pt x="466" y="4566"/>
                    <a:pt x="285" y="4132"/>
                    <a:pt x="211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3" y="4363"/>
                  </a:moveTo>
                  <a:lnTo>
                    <a:pt x="2703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3" y="4363"/>
                  </a:lnTo>
                  <a:close/>
                  <a:moveTo>
                    <a:pt x="3691" y="4363"/>
                  </a:moveTo>
                  <a:lnTo>
                    <a:pt x="4971" y="5642"/>
                  </a:lnTo>
                  <a:cubicBezTo>
                    <a:pt x="4599" y="5912"/>
                    <a:pt x="4163" y="6100"/>
                    <a:pt x="3691" y="6178"/>
                  </a:cubicBezTo>
                  <a:lnTo>
                    <a:pt x="3691" y="4363"/>
                  </a:lnTo>
                  <a:close/>
                  <a:moveTo>
                    <a:pt x="3197" y="1"/>
                  </a:moveTo>
                  <a:cubicBezTo>
                    <a:pt x="1435" y="1"/>
                    <a:pt x="1" y="1434"/>
                    <a:pt x="1" y="3197"/>
                  </a:cubicBezTo>
                  <a:cubicBezTo>
                    <a:pt x="1" y="4958"/>
                    <a:pt x="1435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4"/>
            <p:cNvSpPr/>
            <p:nvPr/>
          </p:nvSpPr>
          <p:spPr>
            <a:xfrm>
              <a:off x="2177442" y="4026399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9" y="0"/>
                  </a:moveTo>
                  <a:cubicBezTo>
                    <a:pt x="3588" y="0"/>
                    <a:pt x="2498" y="417"/>
                    <a:pt x="1666" y="1249"/>
                  </a:cubicBezTo>
                  <a:cubicBezTo>
                    <a:pt x="1" y="2913"/>
                    <a:pt x="1" y="5611"/>
                    <a:pt x="1666" y="7276"/>
                  </a:cubicBezTo>
                  <a:cubicBezTo>
                    <a:pt x="2498" y="8108"/>
                    <a:pt x="3588" y="8524"/>
                    <a:pt x="4679" y="8524"/>
                  </a:cubicBezTo>
                  <a:cubicBezTo>
                    <a:pt x="5770" y="8524"/>
                    <a:pt x="6860" y="8108"/>
                    <a:pt x="7693" y="7276"/>
                  </a:cubicBezTo>
                  <a:cubicBezTo>
                    <a:pt x="9357" y="5611"/>
                    <a:pt x="9357" y="2913"/>
                    <a:pt x="7693" y="1249"/>
                  </a:cubicBezTo>
                  <a:cubicBezTo>
                    <a:pt x="6860" y="417"/>
                    <a:pt x="5770" y="0"/>
                    <a:pt x="4679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4"/>
            <p:cNvSpPr/>
            <p:nvPr/>
          </p:nvSpPr>
          <p:spPr>
            <a:xfrm>
              <a:off x="2277331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4" y="214"/>
                  </a:moveTo>
                  <a:lnTo>
                    <a:pt x="2704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4" y="214"/>
                  </a:cubicBezTo>
                  <a:close/>
                  <a:moveTo>
                    <a:pt x="3692" y="214"/>
                  </a:moveTo>
                  <a:cubicBezTo>
                    <a:pt x="4151" y="291"/>
                    <a:pt x="4575" y="470"/>
                    <a:pt x="4940" y="729"/>
                  </a:cubicBezTo>
                  <a:lnTo>
                    <a:pt x="3692" y="1977"/>
                  </a:lnTo>
                  <a:lnTo>
                    <a:pt x="3692" y="214"/>
                  </a:lnTo>
                  <a:close/>
                  <a:moveTo>
                    <a:pt x="752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1" y="2213"/>
                    <a:pt x="487" y="1788"/>
                    <a:pt x="752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4" y="2213"/>
                    <a:pt x="6175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6" y="2812"/>
                    <a:pt x="2814" y="2985"/>
                    <a:pt x="2814" y="3197"/>
                  </a:cubicBezTo>
                  <a:cubicBezTo>
                    <a:pt x="2814" y="3407"/>
                    <a:pt x="2986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6" y="2258"/>
                    <a:pt x="4135" y="2678"/>
                    <a:pt x="4135" y="3197"/>
                  </a:cubicBezTo>
                  <a:cubicBezTo>
                    <a:pt x="4135" y="3714"/>
                    <a:pt x="3716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5" y="3663"/>
                  </a:moveTo>
                  <a:lnTo>
                    <a:pt x="730" y="4938"/>
                  </a:lnTo>
                  <a:cubicBezTo>
                    <a:pt x="466" y="4566"/>
                    <a:pt x="285" y="4132"/>
                    <a:pt x="212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4" y="4363"/>
                  </a:moveTo>
                  <a:lnTo>
                    <a:pt x="2704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4" y="4363"/>
                  </a:lnTo>
                  <a:close/>
                  <a:moveTo>
                    <a:pt x="3692" y="4363"/>
                  </a:moveTo>
                  <a:lnTo>
                    <a:pt x="4971" y="5642"/>
                  </a:lnTo>
                  <a:cubicBezTo>
                    <a:pt x="4599" y="5912"/>
                    <a:pt x="4164" y="6100"/>
                    <a:pt x="3692" y="6178"/>
                  </a:cubicBezTo>
                  <a:lnTo>
                    <a:pt x="3692" y="4363"/>
                  </a:lnTo>
                  <a:close/>
                  <a:moveTo>
                    <a:pt x="3197" y="1"/>
                  </a:moveTo>
                  <a:cubicBezTo>
                    <a:pt x="1436" y="1"/>
                    <a:pt x="1" y="1434"/>
                    <a:pt x="1" y="3197"/>
                  </a:cubicBezTo>
                  <a:cubicBezTo>
                    <a:pt x="1" y="4958"/>
                    <a:pt x="1436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4"/>
            <p:cNvSpPr/>
            <p:nvPr/>
          </p:nvSpPr>
          <p:spPr>
            <a:xfrm>
              <a:off x="2220925" y="3040295"/>
              <a:ext cx="268567" cy="395110"/>
            </a:xfrm>
            <a:custGeom>
              <a:avLst/>
              <a:gdLst/>
              <a:ahLst/>
              <a:cxnLst/>
              <a:rect l="l" t="t" r="r" b="b"/>
              <a:pathLst>
                <a:path w="3990" h="5870" extrusionOk="0">
                  <a:moveTo>
                    <a:pt x="3811" y="1"/>
                  </a:moveTo>
                  <a:cubicBezTo>
                    <a:pt x="1670" y="1864"/>
                    <a:pt x="558" y="3984"/>
                    <a:pt x="1" y="5869"/>
                  </a:cubicBezTo>
                  <a:lnTo>
                    <a:pt x="624" y="5573"/>
                  </a:lnTo>
                  <a:cubicBezTo>
                    <a:pt x="1188" y="5304"/>
                    <a:pt x="1674" y="4898"/>
                    <a:pt x="2040" y="4392"/>
                  </a:cubicBezTo>
                  <a:lnTo>
                    <a:pt x="3164" y="2836"/>
                  </a:lnTo>
                  <a:cubicBezTo>
                    <a:pt x="3755" y="2018"/>
                    <a:pt x="3990" y="994"/>
                    <a:pt x="38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4"/>
            <p:cNvSpPr/>
            <p:nvPr/>
          </p:nvSpPr>
          <p:spPr>
            <a:xfrm>
              <a:off x="713225" y="4582521"/>
              <a:ext cx="5046298" cy="35203"/>
            </a:xfrm>
            <a:custGeom>
              <a:avLst/>
              <a:gdLst/>
              <a:ahLst/>
              <a:cxnLst/>
              <a:rect l="l" t="t" r="r" b="b"/>
              <a:pathLst>
                <a:path w="74971" h="523" extrusionOk="0">
                  <a:moveTo>
                    <a:pt x="262" y="1"/>
                  </a:moveTo>
                  <a:cubicBezTo>
                    <a:pt x="118" y="1"/>
                    <a:pt x="0" y="118"/>
                    <a:pt x="0" y="262"/>
                  </a:cubicBezTo>
                  <a:cubicBezTo>
                    <a:pt x="0" y="407"/>
                    <a:pt x="118" y="522"/>
                    <a:pt x="262" y="522"/>
                  </a:cubicBezTo>
                  <a:lnTo>
                    <a:pt x="74709" y="522"/>
                  </a:lnTo>
                  <a:cubicBezTo>
                    <a:pt x="74854" y="522"/>
                    <a:pt x="74971" y="407"/>
                    <a:pt x="74971" y="262"/>
                  </a:cubicBezTo>
                  <a:cubicBezTo>
                    <a:pt x="74971" y="118"/>
                    <a:pt x="74854" y="1"/>
                    <a:pt x="74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4"/>
            <p:cNvSpPr/>
            <p:nvPr/>
          </p:nvSpPr>
          <p:spPr>
            <a:xfrm>
              <a:off x="2605136" y="3533885"/>
              <a:ext cx="2346965" cy="844808"/>
            </a:xfrm>
            <a:custGeom>
              <a:avLst/>
              <a:gdLst/>
              <a:ahLst/>
              <a:cxnLst/>
              <a:rect l="l" t="t" r="r" b="b"/>
              <a:pathLst>
                <a:path w="34868" h="12551" extrusionOk="0">
                  <a:moveTo>
                    <a:pt x="0" y="1"/>
                  </a:moveTo>
                  <a:cubicBezTo>
                    <a:pt x="6310" y="6464"/>
                    <a:pt x="5441" y="8785"/>
                    <a:pt x="5441" y="8785"/>
                  </a:cubicBezTo>
                  <a:lnTo>
                    <a:pt x="33794" y="10942"/>
                  </a:lnTo>
                  <a:cubicBezTo>
                    <a:pt x="33249" y="8390"/>
                    <a:pt x="34868" y="3915"/>
                    <a:pt x="34868" y="3915"/>
                  </a:cubicBezTo>
                  <a:cubicBezTo>
                    <a:pt x="17659" y="1253"/>
                    <a:pt x="1" y="1"/>
                    <a:pt x="0" y="1"/>
                  </a:cubicBezTo>
                  <a:close/>
                  <a:moveTo>
                    <a:pt x="3405" y="9441"/>
                  </a:moveTo>
                  <a:lnTo>
                    <a:pt x="3405" y="9441"/>
                  </a:lnTo>
                  <a:cubicBezTo>
                    <a:pt x="3548" y="9919"/>
                    <a:pt x="3626" y="10424"/>
                    <a:pt x="3626" y="10948"/>
                  </a:cubicBezTo>
                  <a:cubicBezTo>
                    <a:pt x="3626" y="11221"/>
                    <a:pt x="3605" y="11488"/>
                    <a:pt x="3565" y="11751"/>
                  </a:cubicBezTo>
                  <a:lnTo>
                    <a:pt x="34058" y="12551"/>
                  </a:lnTo>
                  <a:cubicBezTo>
                    <a:pt x="33975" y="12295"/>
                    <a:pt x="33912" y="12031"/>
                    <a:pt x="33870" y="11758"/>
                  </a:cubicBezTo>
                  <a:cubicBezTo>
                    <a:pt x="25641" y="11618"/>
                    <a:pt x="17409" y="11441"/>
                    <a:pt x="9199" y="10866"/>
                  </a:cubicBezTo>
                  <a:cubicBezTo>
                    <a:pt x="8037" y="10785"/>
                    <a:pt x="6864" y="10685"/>
                    <a:pt x="5736" y="10384"/>
                  </a:cubicBezTo>
                  <a:cubicBezTo>
                    <a:pt x="4914" y="10163"/>
                    <a:pt x="4173" y="9795"/>
                    <a:pt x="3405" y="94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4"/>
            <p:cNvSpPr/>
            <p:nvPr/>
          </p:nvSpPr>
          <p:spPr>
            <a:xfrm>
              <a:off x="2603992" y="2972513"/>
              <a:ext cx="2585512" cy="1303727"/>
            </a:xfrm>
            <a:custGeom>
              <a:avLst/>
              <a:gdLst/>
              <a:ahLst/>
              <a:cxnLst/>
              <a:rect l="l" t="t" r="r" b="b"/>
              <a:pathLst>
                <a:path w="38412" h="19369" extrusionOk="0">
                  <a:moveTo>
                    <a:pt x="12844" y="1662"/>
                  </a:moveTo>
                  <a:cubicBezTo>
                    <a:pt x="13608" y="1662"/>
                    <a:pt x="14368" y="1678"/>
                    <a:pt x="15115" y="1712"/>
                  </a:cubicBezTo>
                  <a:lnTo>
                    <a:pt x="15115" y="6912"/>
                  </a:lnTo>
                  <a:cubicBezTo>
                    <a:pt x="10286" y="6379"/>
                    <a:pt x="6533" y="6112"/>
                    <a:pt x="3880" y="6112"/>
                  </a:cubicBezTo>
                  <a:cubicBezTo>
                    <a:pt x="3454" y="6112"/>
                    <a:pt x="3055" y="6119"/>
                    <a:pt x="2685" y="6133"/>
                  </a:cubicBezTo>
                  <a:cubicBezTo>
                    <a:pt x="2815" y="5374"/>
                    <a:pt x="3554" y="2400"/>
                    <a:pt x="7256" y="1970"/>
                  </a:cubicBezTo>
                  <a:cubicBezTo>
                    <a:pt x="9027" y="1765"/>
                    <a:pt x="10945" y="1662"/>
                    <a:pt x="12844" y="1662"/>
                  </a:cubicBezTo>
                  <a:close/>
                  <a:moveTo>
                    <a:pt x="3633" y="7354"/>
                  </a:moveTo>
                  <a:cubicBezTo>
                    <a:pt x="3612" y="7354"/>
                    <a:pt x="3595" y="7371"/>
                    <a:pt x="3593" y="7392"/>
                  </a:cubicBezTo>
                  <a:lnTo>
                    <a:pt x="3571" y="8171"/>
                  </a:lnTo>
                  <a:cubicBezTo>
                    <a:pt x="3569" y="8192"/>
                    <a:pt x="3586" y="8209"/>
                    <a:pt x="3608" y="8211"/>
                  </a:cubicBezTo>
                  <a:lnTo>
                    <a:pt x="6231" y="8290"/>
                  </a:lnTo>
                  <a:cubicBezTo>
                    <a:pt x="6232" y="8290"/>
                    <a:pt x="6233" y="8290"/>
                    <a:pt x="6233" y="8290"/>
                  </a:cubicBezTo>
                  <a:cubicBezTo>
                    <a:pt x="6253" y="8290"/>
                    <a:pt x="6269" y="8273"/>
                    <a:pt x="6271" y="8253"/>
                  </a:cubicBezTo>
                  <a:lnTo>
                    <a:pt x="6293" y="7473"/>
                  </a:lnTo>
                  <a:cubicBezTo>
                    <a:pt x="6295" y="7453"/>
                    <a:pt x="6278" y="7435"/>
                    <a:pt x="6256" y="7435"/>
                  </a:cubicBezTo>
                  <a:lnTo>
                    <a:pt x="3633" y="7354"/>
                  </a:lnTo>
                  <a:close/>
                  <a:moveTo>
                    <a:pt x="16627" y="1803"/>
                  </a:moveTo>
                  <a:cubicBezTo>
                    <a:pt x="17923" y="1904"/>
                    <a:pt x="19152" y="2059"/>
                    <a:pt x="20251" y="2267"/>
                  </a:cubicBezTo>
                  <a:cubicBezTo>
                    <a:pt x="23908" y="2958"/>
                    <a:pt x="28800" y="5033"/>
                    <a:pt x="28800" y="5033"/>
                  </a:cubicBezTo>
                  <a:lnTo>
                    <a:pt x="28800" y="8711"/>
                  </a:lnTo>
                  <a:cubicBezTo>
                    <a:pt x="26588" y="8385"/>
                    <a:pt x="24144" y="8037"/>
                    <a:pt x="21643" y="7707"/>
                  </a:cubicBezTo>
                  <a:cubicBezTo>
                    <a:pt x="20131" y="7510"/>
                    <a:pt x="18694" y="7329"/>
                    <a:pt x="17331" y="7166"/>
                  </a:cubicBezTo>
                  <a:lnTo>
                    <a:pt x="16627" y="1803"/>
                  </a:lnTo>
                  <a:close/>
                  <a:moveTo>
                    <a:pt x="17378" y="8636"/>
                  </a:moveTo>
                  <a:cubicBezTo>
                    <a:pt x="17343" y="8636"/>
                    <a:pt x="17312" y="8661"/>
                    <a:pt x="17307" y="8698"/>
                  </a:cubicBezTo>
                  <a:lnTo>
                    <a:pt x="17218" y="9406"/>
                  </a:lnTo>
                  <a:cubicBezTo>
                    <a:pt x="17214" y="9446"/>
                    <a:pt x="17240" y="9481"/>
                    <a:pt x="17280" y="9486"/>
                  </a:cubicBezTo>
                  <a:lnTo>
                    <a:pt x="19819" y="9804"/>
                  </a:lnTo>
                  <a:cubicBezTo>
                    <a:pt x="19822" y="9804"/>
                    <a:pt x="19825" y="9804"/>
                    <a:pt x="19829" y="9804"/>
                  </a:cubicBezTo>
                  <a:cubicBezTo>
                    <a:pt x="19864" y="9804"/>
                    <a:pt x="19894" y="9778"/>
                    <a:pt x="19899" y="9741"/>
                  </a:cubicBezTo>
                  <a:lnTo>
                    <a:pt x="19987" y="9033"/>
                  </a:lnTo>
                  <a:cubicBezTo>
                    <a:pt x="19993" y="8994"/>
                    <a:pt x="19964" y="8958"/>
                    <a:pt x="19926" y="8954"/>
                  </a:cubicBezTo>
                  <a:lnTo>
                    <a:pt x="17386" y="8636"/>
                  </a:lnTo>
                  <a:cubicBezTo>
                    <a:pt x="17383" y="8636"/>
                    <a:pt x="17381" y="8636"/>
                    <a:pt x="17378" y="8636"/>
                  </a:cubicBezTo>
                  <a:close/>
                  <a:moveTo>
                    <a:pt x="31952" y="5488"/>
                  </a:moveTo>
                  <a:cubicBezTo>
                    <a:pt x="35794" y="7542"/>
                    <a:pt x="37750" y="9487"/>
                    <a:pt x="38064" y="9814"/>
                  </a:cubicBezTo>
                  <a:lnTo>
                    <a:pt x="38064" y="10164"/>
                  </a:lnTo>
                  <a:cubicBezTo>
                    <a:pt x="37391" y="10052"/>
                    <a:pt x="35098" y="9672"/>
                    <a:pt x="31952" y="9187"/>
                  </a:cubicBezTo>
                  <a:lnTo>
                    <a:pt x="31952" y="5488"/>
                  </a:lnTo>
                  <a:close/>
                  <a:moveTo>
                    <a:pt x="3840" y="6462"/>
                  </a:moveTo>
                  <a:cubicBezTo>
                    <a:pt x="7006" y="6462"/>
                    <a:pt x="11482" y="6849"/>
                    <a:pt x="16161" y="7385"/>
                  </a:cubicBezTo>
                  <a:lnTo>
                    <a:pt x="16148" y="18518"/>
                  </a:lnTo>
                  <a:cubicBezTo>
                    <a:pt x="11869" y="18160"/>
                    <a:pt x="6830" y="16744"/>
                    <a:pt x="3366" y="12595"/>
                  </a:cubicBezTo>
                  <a:cubicBezTo>
                    <a:pt x="1210" y="10013"/>
                    <a:pt x="547" y="7402"/>
                    <a:pt x="406" y="6732"/>
                  </a:cubicBezTo>
                  <a:cubicBezTo>
                    <a:pt x="1200" y="6544"/>
                    <a:pt x="2381" y="6462"/>
                    <a:pt x="3840" y="6462"/>
                  </a:cubicBezTo>
                  <a:close/>
                  <a:moveTo>
                    <a:pt x="16334" y="7405"/>
                  </a:moveTo>
                  <a:cubicBezTo>
                    <a:pt x="22586" y="8124"/>
                    <a:pt x="29176" y="9104"/>
                    <a:pt x="33469" y="9775"/>
                  </a:cubicBezTo>
                  <a:cubicBezTo>
                    <a:pt x="33686" y="15856"/>
                    <a:pt x="32253" y="18211"/>
                    <a:pt x="31623" y="18944"/>
                  </a:cubicBezTo>
                  <a:cubicBezTo>
                    <a:pt x="31482" y="19108"/>
                    <a:pt x="31277" y="19195"/>
                    <a:pt x="31060" y="19195"/>
                  </a:cubicBezTo>
                  <a:cubicBezTo>
                    <a:pt x="31051" y="19195"/>
                    <a:pt x="31043" y="19195"/>
                    <a:pt x="31035" y="19195"/>
                  </a:cubicBezTo>
                  <a:lnTo>
                    <a:pt x="18603" y="18618"/>
                  </a:lnTo>
                  <a:cubicBezTo>
                    <a:pt x="17879" y="18618"/>
                    <a:pt x="17115" y="18593"/>
                    <a:pt x="16322" y="18532"/>
                  </a:cubicBezTo>
                  <a:lnTo>
                    <a:pt x="16334" y="7405"/>
                  </a:lnTo>
                  <a:close/>
                  <a:moveTo>
                    <a:pt x="11164" y="1"/>
                  </a:moveTo>
                  <a:cubicBezTo>
                    <a:pt x="6889" y="1"/>
                    <a:pt x="3779" y="904"/>
                    <a:pt x="1889" y="2701"/>
                  </a:cubicBezTo>
                  <a:cubicBezTo>
                    <a:pt x="0" y="4499"/>
                    <a:pt x="109" y="6509"/>
                    <a:pt x="115" y="6594"/>
                  </a:cubicBezTo>
                  <a:lnTo>
                    <a:pt x="129" y="6801"/>
                  </a:lnTo>
                  <a:lnTo>
                    <a:pt x="238" y="6775"/>
                  </a:lnTo>
                  <a:cubicBezTo>
                    <a:pt x="386" y="7471"/>
                    <a:pt x="1060" y="10102"/>
                    <a:pt x="3226" y="12698"/>
                  </a:cubicBezTo>
                  <a:cubicBezTo>
                    <a:pt x="7427" y="17735"/>
                    <a:pt x="13906" y="18792"/>
                    <a:pt x="18599" y="18792"/>
                  </a:cubicBezTo>
                  <a:lnTo>
                    <a:pt x="31027" y="19367"/>
                  </a:lnTo>
                  <a:cubicBezTo>
                    <a:pt x="31042" y="19369"/>
                    <a:pt x="31057" y="19369"/>
                    <a:pt x="31071" y="19369"/>
                  </a:cubicBezTo>
                  <a:cubicBezTo>
                    <a:pt x="31337" y="19369"/>
                    <a:pt x="31584" y="19257"/>
                    <a:pt x="31754" y="19058"/>
                  </a:cubicBezTo>
                  <a:cubicBezTo>
                    <a:pt x="32397" y="18310"/>
                    <a:pt x="33856" y="15920"/>
                    <a:pt x="33644" y="9804"/>
                  </a:cubicBezTo>
                  <a:lnTo>
                    <a:pt x="33644" y="9804"/>
                  </a:lnTo>
                  <a:cubicBezTo>
                    <a:pt x="36376" y="10232"/>
                    <a:pt x="38134" y="10529"/>
                    <a:pt x="38208" y="10541"/>
                  </a:cubicBezTo>
                  <a:lnTo>
                    <a:pt x="38411" y="10575"/>
                  </a:lnTo>
                  <a:lnTo>
                    <a:pt x="38411" y="9678"/>
                  </a:lnTo>
                  <a:lnTo>
                    <a:pt x="38366" y="9628"/>
                  </a:lnTo>
                  <a:cubicBezTo>
                    <a:pt x="38297" y="9551"/>
                    <a:pt x="36626" y="7722"/>
                    <a:pt x="32979" y="5641"/>
                  </a:cubicBezTo>
                  <a:cubicBezTo>
                    <a:pt x="29621" y="3724"/>
                    <a:pt x="23891" y="1238"/>
                    <a:pt x="15659" y="283"/>
                  </a:cubicBezTo>
                  <a:cubicBezTo>
                    <a:pt x="14041" y="94"/>
                    <a:pt x="12542" y="1"/>
                    <a:pt x="1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4"/>
            <p:cNvSpPr/>
            <p:nvPr/>
          </p:nvSpPr>
          <p:spPr>
            <a:xfrm>
              <a:off x="4512327" y="3458161"/>
              <a:ext cx="144245" cy="200920"/>
            </a:xfrm>
            <a:custGeom>
              <a:avLst/>
              <a:gdLst/>
              <a:ahLst/>
              <a:cxnLst/>
              <a:rect l="l" t="t" r="r" b="b"/>
              <a:pathLst>
                <a:path w="2143" h="2985" extrusionOk="0">
                  <a:moveTo>
                    <a:pt x="1" y="1"/>
                  </a:moveTo>
                  <a:lnTo>
                    <a:pt x="1" y="2658"/>
                  </a:lnTo>
                  <a:lnTo>
                    <a:pt x="145" y="2658"/>
                  </a:lnTo>
                  <a:cubicBezTo>
                    <a:pt x="318" y="2791"/>
                    <a:pt x="626" y="2984"/>
                    <a:pt x="962" y="2984"/>
                  </a:cubicBezTo>
                  <a:cubicBezTo>
                    <a:pt x="1152" y="2984"/>
                    <a:pt x="1350" y="2922"/>
                    <a:pt x="1539" y="2753"/>
                  </a:cubicBezTo>
                  <a:cubicBezTo>
                    <a:pt x="1574" y="2720"/>
                    <a:pt x="1605" y="2685"/>
                    <a:pt x="1633" y="2647"/>
                  </a:cubicBezTo>
                  <a:cubicBezTo>
                    <a:pt x="1669" y="2630"/>
                    <a:pt x="1693" y="2594"/>
                    <a:pt x="1694" y="2553"/>
                  </a:cubicBezTo>
                  <a:cubicBezTo>
                    <a:pt x="2142" y="1765"/>
                    <a:pt x="1694" y="1"/>
                    <a:pt x="1694" y="1"/>
                  </a:cubicBezTo>
                  <a:lnTo>
                    <a:pt x="1656" y="26"/>
                  </a:lnTo>
                  <a:cubicBezTo>
                    <a:pt x="1636" y="10"/>
                    <a:pt x="1612" y="1"/>
                    <a:pt x="1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4"/>
            <p:cNvSpPr/>
            <p:nvPr/>
          </p:nvSpPr>
          <p:spPr>
            <a:xfrm>
              <a:off x="2634214" y="3190600"/>
              <a:ext cx="1275525" cy="281356"/>
            </a:xfrm>
            <a:custGeom>
              <a:avLst/>
              <a:gdLst/>
              <a:ahLst/>
              <a:cxnLst/>
              <a:rect l="l" t="t" r="r" b="b"/>
              <a:pathLst>
                <a:path w="18950" h="4180" extrusionOk="0">
                  <a:moveTo>
                    <a:pt x="1235" y="1"/>
                  </a:moveTo>
                  <a:cubicBezTo>
                    <a:pt x="1" y="1570"/>
                    <a:pt x="103" y="3109"/>
                    <a:pt x="103" y="3109"/>
                  </a:cubicBezTo>
                  <a:cubicBezTo>
                    <a:pt x="607" y="2982"/>
                    <a:pt x="1279" y="2899"/>
                    <a:pt x="2083" y="2855"/>
                  </a:cubicBezTo>
                  <a:lnTo>
                    <a:pt x="2083" y="1438"/>
                  </a:lnTo>
                  <a:cubicBezTo>
                    <a:pt x="2082" y="819"/>
                    <a:pt x="1739" y="281"/>
                    <a:pt x="1235" y="1"/>
                  </a:cubicBezTo>
                  <a:close/>
                  <a:moveTo>
                    <a:pt x="16376" y="72"/>
                  </a:moveTo>
                  <a:lnTo>
                    <a:pt x="16882" y="3926"/>
                  </a:lnTo>
                  <a:cubicBezTo>
                    <a:pt x="17553" y="4007"/>
                    <a:pt x="18242" y="4090"/>
                    <a:pt x="18950" y="4179"/>
                  </a:cubicBezTo>
                  <a:lnTo>
                    <a:pt x="18950" y="2705"/>
                  </a:lnTo>
                  <a:cubicBezTo>
                    <a:pt x="18950" y="1270"/>
                    <a:pt x="17804" y="104"/>
                    <a:pt x="16376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6" name="Google Shape;506;p44"/>
          <p:cNvSpPr/>
          <p:nvPr/>
        </p:nvSpPr>
        <p:spPr>
          <a:xfrm>
            <a:off x="383672" y="242760"/>
            <a:ext cx="6413354" cy="840501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44"/>
          <p:cNvSpPr/>
          <p:nvPr/>
        </p:nvSpPr>
        <p:spPr>
          <a:xfrm flipH="1">
            <a:off x="-439985" y="803282"/>
            <a:ext cx="1746824" cy="4139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44"/>
          <p:cNvSpPr/>
          <p:nvPr/>
        </p:nvSpPr>
        <p:spPr>
          <a:xfrm flipH="1">
            <a:off x="7561074" y="205702"/>
            <a:ext cx="1929351" cy="457204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011;p61">
            <a:extLst>
              <a:ext uri="{FF2B5EF4-FFF2-40B4-BE49-F238E27FC236}">
                <a16:creationId xmlns:a16="http://schemas.microsoft.com/office/drawing/2014/main" id="{74A0562D-7F6E-294E-07B9-79D4B69D5A63}"/>
              </a:ext>
            </a:extLst>
          </p:cNvPr>
          <p:cNvSpPr txBox="1"/>
          <p:nvPr/>
        </p:nvSpPr>
        <p:spPr>
          <a:xfrm>
            <a:off x="991004" y="478275"/>
            <a:ext cx="5198690" cy="458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Automatic vs Manual</a:t>
            </a:r>
            <a:endParaRPr sz="2800" b="1" dirty="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521;p45">
            <a:extLst>
              <a:ext uri="{FF2B5EF4-FFF2-40B4-BE49-F238E27FC236}">
                <a16:creationId xmlns:a16="http://schemas.microsoft.com/office/drawing/2014/main" id="{36FA904C-9CAA-236D-92FF-741F8482F705}"/>
              </a:ext>
            </a:extLst>
          </p:cNvPr>
          <p:cNvSpPr txBox="1">
            <a:spLocks/>
          </p:cNvSpPr>
          <p:nvPr/>
        </p:nvSpPr>
        <p:spPr>
          <a:xfrm>
            <a:off x="375522" y="1377008"/>
            <a:ext cx="5296073" cy="2494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anum Gothic"/>
              <a:buNone/>
              <a:defRPr sz="16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 algn="l"/>
            <a:r>
              <a:rPr lang="en-US" sz="1400" dirty="0"/>
              <a:t>Ho: Transmission type has no effect on annual fuel cost</a:t>
            </a:r>
          </a:p>
          <a:p>
            <a:pPr marL="0" indent="0" algn="l"/>
            <a:r>
              <a:rPr lang="en-US" sz="1400" dirty="0"/>
              <a:t>Ha: Transmission type does have an effect on annual fuel cost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Statistically significant difference between automatic</a:t>
            </a:r>
          </a:p>
          <a:p>
            <a:pPr marL="0" indent="0" algn="l"/>
            <a:r>
              <a:rPr lang="en-US" sz="1400" dirty="0"/>
              <a:t>and manual car</a:t>
            </a:r>
          </a:p>
          <a:p>
            <a:pPr marL="0" indent="0" algn="l"/>
            <a:r>
              <a:rPr lang="en-US" sz="1400" b="1" dirty="0"/>
              <a:t>(Therefore, reject null hypothesis)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⇢ With 95% confidence, the annual fuel cost for manual</a:t>
            </a:r>
          </a:p>
          <a:p>
            <a:pPr marL="0" indent="0" algn="l"/>
            <a:r>
              <a:rPr lang="en-US" sz="1400" dirty="0"/>
              <a:t>car is between $282 and $309 less compared to</a:t>
            </a:r>
          </a:p>
          <a:p>
            <a:pPr marL="0" indent="0" algn="l"/>
            <a:r>
              <a:rPr lang="en-US" sz="1400" dirty="0"/>
              <a:t>automatic car</a:t>
            </a:r>
          </a:p>
        </p:txBody>
      </p:sp>
      <p:pic>
        <p:nvPicPr>
          <p:cNvPr id="11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868985C8-2613-ACA3-3502-EDEB591D8D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730" y="1293220"/>
            <a:ext cx="3053332" cy="225800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4"/>
          <p:cNvSpPr/>
          <p:nvPr/>
        </p:nvSpPr>
        <p:spPr>
          <a:xfrm flipH="1">
            <a:off x="-421077" y="4051516"/>
            <a:ext cx="2359835" cy="562315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44"/>
          <p:cNvSpPr/>
          <p:nvPr/>
        </p:nvSpPr>
        <p:spPr>
          <a:xfrm flipH="1">
            <a:off x="7561074" y="205702"/>
            <a:ext cx="1929351" cy="457204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884;p57">
            <a:extLst>
              <a:ext uri="{FF2B5EF4-FFF2-40B4-BE49-F238E27FC236}">
                <a16:creationId xmlns:a16="http://schemas.microsoft.com/office/drawing/2014/main" id="{C0F5B63D-B92B-EE57-F1B3-DE49F36DA9E7}"/>
              </a:ext>
            </a:extLst>
          </p:cNvPr>
          <p:cNvGrpSpPr/>
          <p:nvPr/>
        </p:nvGrpSpPr>
        <p:grpSpPr>
          <a:xfrm rot="489577">
            <a:off x="5420337" y="3283037"/>
            <a:ext cx="3849900" cy="2205785"/>
            <a:chOff x="4352672" y="2230153"/>
            <a:chExt cx="4618934" cy="2913327"/>
          </a:xfrm>
        </p:grpSpPr>
        <p:sp>
          <p:nvSpPr>
            <p:cNvPr id="3" name="Google Shape;885;p57">
              <a:extLst>
                <a:ext uri="{FF2B5EF4-FFF2-40B4-BE49-F238E27FC236}">
                  <a16:creationId xmlns:a16="http://schemas.microsoft.com/office/drawing/2014/main" id="{92D62529-F889-A76A-ABBE-049C62975FBF}"/>
                </a:ext>
              </a:extLst>
            </p:cNvPr>
            <p:cNvSpPr/>
            <p:nvPr/>
          </p:nvSpPr>
          <p:spPr>
            <a:xfrm>
              <a:off x="4352672" y="2230153"/>
              <a:ext cx="4618934" cy="2913327"/>
            </a:xfrm>
            <a:custGeom>
              <a:avLst/>
              <a:gdLst/>
              <a:ahLst/>
              <a:cxnLst/>
              <a:rect l="l" t="t" r="r" b="b"/>
              <a:pathLst>
                <a:path w="74532" h="47010" extrusionOk="0">
                  <a:moveTo>
                    <a:pt x="54653" y="0"/>
                  </a:moveTo>
                  <a:cubicBezTo>
                    <a:pt x="53200" y="0"/>
                    <a:pt x="51847" y="308"/>
                    <a:pt x="50723" y="888"/>
                  </a:cubicBezTo>
                  <a:cubicBezTo>
                    <a:pt x="43140" y="4799"/>
                    <a:pt x="42201" y="11965"/>
                    <a:pt x="35079" y="12941"/>
                  </a:cubicBezTo>
                  <a:cubicBezTo>
                    <a:pt x="34640" y="13001"/>
                    <a:pt x="34220" y="13029"/>
                    <a:pt x="33817" y="13029"/>
                  </a:cubicBezTo>
                  <a:cubicBezTo>
                    <a:pt x="28008" y="13029"/>
                    <a:pt x="25638" y="7193"/>
                    <a:pt x="17704" y="7193"/>
                  </a:cubicBezTo>
                  <a:cubicBezTo>
                    <a:pt x="17261" y="7193"/>
                    <a:pt x="16800" y="7212"/>
                    <a:pt x="16321" y="7250"/>
                  </a:cubicBezTo>
                  <a:cubicBezTo>
                    <a:pt x="7445" y="7962"/>
                    <a:pt x="5255" y="19804"/>
                    <a:pt x="6743" y="26511"/>
                  </a:cubicBezTo>
                  <a:cubicBezTo>
                    <a:pt x="8230" y="33220"/>
                    <a:pt x="2193" y="31857"/>
                    <a:pt x="962" y="37812"/>
                  </a:cubicBezTo>
                  <a:cubicBezTo>
                    <a:pt x="1" y="42459"/>
                    <a:pt x="6264" y="47009"/>
                    <a:pt x="6264" y="47009"/>
                  </a:cubicBezTo>
                  <a:lnTo>
                    <a:pt x="65131" y="47009"/>
                  </a:lnTo>
                  <a:cubicBezTo>
                    <a:pt x="65131" y="47009"/>
                    <a:pt x="74486" y="44516"/>
                    <a:pt x="74509" y="34367"/>
                  </a:cubicBezTo>
                  <a:cubicBezTo>
                    <a:pt x="74532" y="24219"/>
                    <a:pt x="70861" y="24838"/>
                    <a:pt x="68203" y="13020"/>
                  </a:cubicBezTo>
                  <a:cubicBezTo>
                    <a:pt x="66134" y="3817"/>
                    <a:pt x="59769" y="0"/>
                    <a:pt x="546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886;p57">
              <a:extLst>
                <a:ext uri="{FF2B5EF4-FFF2-40B4-BE49-F238E27FC236}">
                  <a16:creationId xmlns:a16="http://schemas.microsoft.com/office/drawing/2014/main" id="{96F7E84C-FC4D-07A8-B694-78E86E11E5C8}"/>
                </a:ext>
              </a:extLst>
            </p:cNvPr>
            <p:cNvSpPr/>
            <p:nvPr/>
          </p:nvSpPr>
          <p:spPr>
            <a:xfrm>
              <a:off x="4454125" y="2726100"/>
              <a:ext cx="4463197" cy="2417337"/>
            </a:xfrm>
            <a:custGeom>
              <a:avLst/>
              <a:gdLst/>
              <a:ahLst/>
              <a:cxnLst/>
              <a:rect l="l" t="t" r="r" b="b"/>
              <a:pathLst>
                <a:path w="72019" h="37217" extrusionOk="0">
                  <a:moveTo>
                    <a:pt x="53179" y="0"/>
                  </a:moveTo>
                  <a:cubicBezTo>
                    <a:pt x="52371" y="0"/>
                    <a:pt x="51548" y="99"/>
                    <a:pt x="50717" y="290"/>
                  </a:cubicBezTo>
                  <a:cubicBezTo>
                    <a:pt x="45513" y="1483"/>
                    <a:pt x="42522" y="9504"/>
                    <a:pt x="35118" y="10338"/>
                  </a:cubicBezTo>
                  <a:cubicBezTo>
                    <a:pt x="34572" y="10399"/>
                    <a:pt x="34055" y="10427"/>
                    <a:pt x="33564" y="10427"/>
                  </a:cubicBezTo>
                  <a:cubicBezTo>
                    <a:pt x="29031" y="10427"/>
                    <a:pt x="26654" y="8070"/>
                    <a:pt x="23116" y="8070"/>
                  </a:cubicBezTo>
                  <a:cubicBezTo>
                    <a:pt x="21839" y="8070"/>
                    <a:pt x="20411" y="8377"/>
                    <a:pt x="18675" y="9213"/>
                  </a:cubicBezTo>
                  <a:cubicBezTo>
                    <a:pt x="13322" y="11794"/>
                    <a:pt x="12285" y="15179"/>
                    <a:pt x="12210" y="21131"/>
                  </a:cubicBezTo>
                  <a:cubicBezTo>
                    <a:pt x="12134" y="27068"/>
                    <a:pt x="3842" y="23291"/>
                    <a:pt x="1786" y="27647"/>
                  </a:cubicBezTo>
                  <a:cubicBezTo>
                    <a:pt x="0" y="31427"/>
                    <a:pt x="4754" y="37216"/>
                    <a:pt x="4754" y="37216"/>
                  </a:cubicBezTo>
                  <a:lnTo>
                    <a:pt x="65942" y="37216"/>
                  </a:lnTo>
                  <a:cubicBezTo>
                    <a:pt x="65942" y="37216"/>
                    <a:pt x="71970" y="35247"/>
                    <a:pt x="71994" y="26577"/>
                  </a:cubicBezTo>
                  <a:cubicBezTo>
                    <a:pt x="72018" y="17906"/>
                    <a:pt x="67337" y="22180"/>
                    <a:pt x="64575" y="12084"/>
                  </a:cubicBezTo>
                  <a:cubicBezTo>
                    <a:pt x="62214" y="3452"/>
                    <a:pt x="57946" y="0"/>
                    <a:pt x="53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" name="Google Shape;889;p57">
            <a:extLst>
              <a:ext uri="{FF2B5EF4-FFF2-40B4-BE49-F238E27FC236}">
                <a16:creationId xmlns:a16="http://schemas.microsoft.com/office/drawing/2014/main" id="{2CBCC231-E8D3-8DD4-3F05-7B77CC5A7245}"/>
              </a:ext>
            </a:extLst>
          </p:cNvPr>
          <p:cNvGrpSpPr/>
          <p:nvPr/>
        </p:nvGrpSpPr>
        <p:grpSpPr>
          <a:xfrm flipH="1">
            <a:off x="5974576" y="3807568"/>
            <a:ext cx="3032968" cy="1261357"/>
            <a:chOff x="713225" y="2253700"/>
            <a:chExt cx="5046298" cy="2364025"/>
          </a:xfrm>
        </p:grpSpPr>
        <p:sp>
          <p:nvSpPr>
            <p:cNvPr id="6" name="Google Shape;890;p57">
              <a:extLst>
                <a:ext uri="{FF2B5EF4-FFF2-40B4-BE49-F238E27FC236}">
                  <a16:creationId xmlns:a16="http://schemas.microsoft.com/office/drawing/2014/main" id="{C2D6BEE9-80C9-C4F9-F173-9D9317551F0A}"/>
                </a:ext>
              </a:extLst>
            </p:cNvPr>
            <p:cNvSpPr/>
            <p:nvPr/>
          </p:nvSpPr>
          <p:spPr>
            <a:xfrm>
              <a:off x="847107" y="2253700"/>
              <a:ext cx="259413" cy="2346494"/>
            </a:xfrm>
            <a:custGeom>
              <a:avLst/>
              <a:gdLst/>
              <a:ahLst/>
              <a:cxnLst/>
              <a:rect l="l" t="t" r="r" b="b"/>
              <a:pathLst>
                <a:path w="3854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3853" y="34860"/>
                  </a:lnTo>
                  <a:lnTo>
                    <a:pt x="38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91;p57">
              <a:extLst>
                <a:ext uri="{FF2B5EF4-FFF2-40B4-BE49-F238E27FC236}">
                  <a16:creationId xmlns:a16="http://schemas.microsoft.com/office/drawing/2014/main" id="{2EAD6B3C-F508-E8CF-DF48-70CE020C768A}"/>
                </a:ext>
              </a:extLst>
            </p:cNvPr>
            <p:cNvSpPr/>
            <p:nvPr/>
          </p:nvSpPr>
          <p:spPr>
            <a:xfrm>
              <a:off x="1106456" y="2253700"/>
              <a:ext cx="658628" cy="2346494"/>
            </a:xfrm>
            <a:custGeom>
              <a:avLst/>
              <a:gdLst/>
              <a:ahLst/>
              <a:cxnLst/>
              <a:rect l="l" t="t" r="r" b="b"/>
              <a:pathLst>
                <a:path w="9785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9784" y="34860"/>
                  </a:lnTo>
                  <a:lnTo>
                    <a:pt x="9784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92;p57">
              <a:extLst>
                <a:ext uri="{FF2B5EF4-FFF2-40B4-BE49-F238E27FC236}">
                  <a16:creationId xmlns:a16="http://schemas.microsoft.com/office/drawing/2014/main" id="{01954346-AC15-E6B8-AAB5-9DDBE2B2941A}"/>
                </a:ext>
              </a:extLst>
            </p:cNvPr>
            <p:cNvSpPr/>
            <p:nvPr/>
          </p:nvSpPr>
          <p:spPr>
            <a:xfrm>
              <a:off x="1164074" y="2999235"/>
              <a:ext cx="543326" cy="571462"/>
            </a:xfrm>
            <a:custGeom>
              <a:avLst/>
              <a:gdLst/>
              <a:ahLst/>
              <a:cxnLst/>
              <a:rect l="l" t="t" r="r" b="b"/>
              <a:pathLst>
                <a:path w="8072" h="8490" extrusionOk="0">
                  <a:moveTo>
                    <a:pt x="3734" y="1730"/>
                  </a:moveTo>
                  <a:lnTo>
                    <a:pt x="3734" y="2014"/>
                  </a:lnTo>
                  <a:lnTo>
                    <a:pt x="4339" y="2014"/>
                  </a:lnTo>
                  <a:lnTo>
                    <a:pt x="4339" y="1730"/>
                  </a:lnTo>
                  <a:close/>
                  <a:moveTo>
                    <a:pt x="3549" y="2742"/>
                  </a:moveTo>
                  <a:lnTo>
                    <a:pt x="3549" y="3088"/>
                  </a:lnTo>
                  <a:lnTo>
                    <a:pt x="4524" y="3088"/>
                  </a:lnTo>
                  <a:lnTo>
                    <a:pt x="4524" y="2742"/>
                  </a:lnTo>
                  <a:close/>
                  <a:moveTo>
                    <a:pt x="3549" y="3237"/>
                  </a:moveTo>
                  <a:lnTo>
                    <a:pt x="3549" y="3583"/>
                  </a:lnTo>
                  <a:lnTo>
                    <a:pt x="4524" y="3583"/>
                  </a:lnTo>
                  <a:lnTo>
                    <a:pt x="4524" y="3237"/>
                  </a:lnTo>
                  <a:close/>
                  <a:moveTo>
                    <a:pt x="3549" y="3730"/>
                  </a:moveTo>
                  <a:lnTo>
                    <a:pt x="3549" y="4076"/>
                  </a:lnTo>
                  <a:lnTo>
                    <a:pt x="4524" y="4076"/>
                  </a:lnTo>
                  <a:lnTo>
                    <a:pt x="4524" y="3730"/>
                  </a:lnTo>
                  <a:close/>
                  <a:moveTo>
                    <a:pt x="3549" y="4225"/>
                  </a:moveTo>
                  <a:lnTo>
                    <a:pt x="3549" y="4571"/>
                  </a:lnTo>
                  <a:lnTo>
                    <a:pt x="4524" y="4571"/>
                  </a:lnTo>
                  <a:lnTo>
                    <a:pt x="4524" y="4225"/>
                  </a:lnTo>
                  <a:close/>
                  <a:moveTo>
                    <a:pt x="4716" y="2335"/>
                  </a:moveTo>
                  <a:lnTo>
                    <a:pt x="4716" y="4681"/>
                  </a:lnTo>
                  <a:lnTo>
                    <a:pt x="3358" y="4681"/>
                  </a:lnTo>
                  <a:lnTo>
                    <a:pt x="3358" y="2335"/>
                  </a:lnTo>
                  <a:close/>
                  <a:moveTo>
                    <a:pt x="3184" y="2161"/>
                  </a:moveTo>
                  <a:lnTo>
                    <a:pt x="3184" y="4855"/>
                  </a:lnTo>
                  <a:lnTo>
                    <a:pt x="4890" y="4855"/>
                  </a:lnTo>
                  <a:lnTo>
                    <a:pt x="4890" y="2161"/>
                  </a:lnTo>
                  <a:close/>
                  <a:moveTo>
                    <a:pt x="7006" y="964"/>
                  </a:moveTo>
                  <a:cubicBezTo>
                    <a:pt x="7022" y="964"/>
                    <a:pt x="7034" y="977"/>
                    <a:pt x="7034" y="992"/>
                  </a:cubicBezTo>
                  <a:lnTo>
                    <a:pt x="7034" y="5505"/>
                  </a:lnTo>
                  <a:cubicBezTo>
                    <a:pt x="7034" y="5522"/>
                    <a:pt x="7022" y="5535"/>
                    <a:pt x="7006" y="5535"/>
                  </a:cubicBezTo>
                  <a:lnTo>
                    <a:pt x="1068" y="5535"/>
                  </a:lnTo>
                  <a:cubicBezTo>
                    <a:pt x="1053" y="5535"/>
                    <a:pt x="1038" y="5521"/>
                    <a:pt x="1038" y="5505"/>
                  </a:cubicBezTo>
                  <a:lnTo>
                    <a:pt x="1038" y="992"/>
                  </a:lnTo>
                  <a:cubicBezTo>
                    <a:pt x="1038" y="977"/>
                    <a:pt x="1053" y="964"/>
                    <a:pt x="1068" y="964"/>
                  </a:cubicBezTo>
                  <a:close/>
                  <a:moveTo>
                    <a:pt x="1683" y="6020"/>
                  </a:moveTo>
                  <a:lnTo>
                    <a:pt x="1683" y="6691"/>
                  </a:lnTo>
                  <a:lnTo>
                    <a:pt x="1038" y="6691"/>
                  </a:lnTo>
                  <a:lnTo>
                    <a:pt x="1038" y="6020"/>
                  </a:lnTo>
                  <a:close/>
                  <a:moveTo>
                    <a:pt x="2753" y="6020"/>
                  </a:moveTo>
                  <a:lnTo>
                    <a:pt x="2753" y="6691"/>
                  </a:lnTo>
                  <a:lnTo>
                    <a:pt x="2110" y="6691"/>
                  </a:lnTo>
                  <a:lnTo>
                    <a:pt x="2110" y="6020"/>
                  </a:lnTo>
                  <a:close/>
                  <a:moveTo>
                    <a:pt x="3823" y="6020"/>
                  </a:moveTo>
                  <a:lnTo>
                    <a:pt x="3823" y="6691"/>
                  </a:lnTo>
                  <a:lnTo>
                    <a:pt x="3180" y="6691"/>
                  </a:lnTo>
                  <a:lnTo>
                    <a:pt x="3180" y="6020"/>
                  </a:lnTo>
                  <a:close/>
                  <a:moveTo>
                    <a:pt x="4894" y="6020"/>
                  </a:moveTo>
                  <a:lnTo>
                    <a:pt x="4894" y="6691"/>
                  </a:lnTo>
                  <a:lnTo>
                    <a:pt x="4250" y="6691"/>
                  </a:lnTo>
                  <a:lnTo>
                    <a:pt x="4250" y="6020"/>
                  </a:lnTo>
                  <a:close/>
                  <a:moveTo>
                    <a:pt x="5964" y="6020"/>
                  </a:moveTo>
                  <a:lnTo>
                    <a:pt x="5964" y="6691"/>
                  </a:lnTo>
                  <a:lnTo>
                    <a:pt x="5320" y="6691"/>
                  </a:lnTo>
                  <a:lnTo>
                    <a:pt x="5320" y="6020"/>
                  </a:lnTo>
                  <a:close/>
                  <a:moveTo>
                    <a:pt x="7034" y="6020"/>
                  </a:moveTo>
                  <a:lnTo>
                    <a:pt x="7034" y="6691"/>
                  </a:lnTo>
                  <a:lnTo>
                    <a:pt x="6390" y="6691"/>
                  </a:lnTo>
                  <a:lnTo>
                    <a:pt x="6390" y="6020"/>
                  </a:lnTo>
                  <a:close/>
                  <a:moveTo>
                    <a:pt x="1683" y="7178"/>
                  </a:moveTo>
                  <a:lnTo>
                    <a:pt x="1683" y="7848"/>
                  </a:lnTo>
                  <a:lnTo>
                    <a:pt x="1038" y="7848"/>
                  </a:lnTo>
                  <a:lnTo>
                    <a:pt x="1038" y="7178"/>
                  </a:lnTo>
                  <a:close/>
                  <a:moveTo>
                    <a:pt x="2753" y="7178"/>
                  </a:moveTo>
                  <a:lnTo>
                    <a:pt x="2753" y="7848"/>
                  </a:lnTo>
                  <a:lnTo>
                    <a:pt x="2110" y="7848"/>
                  </a:lnTo>
                  <a:lnTo>
                    <a:pt x="2110" y="7178"/>
                  </a:lnTo>
                  <a:close/>
                  <a:moveTo>
                    <a:pt x="3823" y="7178"/>
                  </a:moveTo>
                  <a:lnTo>
                    <a:pt x="3823" y="7848"/>
                  </a:lnTo>
                  <a:lnTo>
                    <a:pt x="3180" y="7848"/>
                  </a:lnTo>
                  <a:lnTo>
                    <a:pt x="3180" y="7178"/>
                  </a:lnTo>
                  <a:close/>
                  <a:moveTo>
                    <a:pt x="4894" y="7178"/>
                  </a:moveTo>
                  <a:lnTo>
                    <a:pt x="4894" y="7848"/>
                  </a:lnTo>
                  <a:lnTo>
                    <a:pt x="4250" y="7848"/>
                  </a:lnTo>
                  <a:lnTo>
                    <a:pt x="4250" y="7178"/>
                  </a:lnTo>
                  <a:close/>
                  <a:moveTo>
                    <a:pt x="5964" y="7178"/>
                  </a:moveTo>
                  <a:lnTo>
                    <a:pt x="5964" y="7848"/>
                  </a:lnTo>
                  <a:lnTo>
                    <a:pt x="5320" y="7848"/>
                  </a:lnTo>
                  <a:lnTo>
                    <a:pt x="5320" y="7178"/>
                  </a:lnTo>
                  <a:close/>
                  <a:moveTo>
                    <a:pt x="7034" y="7178"/>
                  </a:moveTo>
                  <a:lnTo>
                    <a:pt x="7034" y="7848"/>
                  </a:lnTo>
                  <a:lnTo>
                    <a:pt x="6390" y="7848"/>
                  </a:lnTo>
                  <a:lnTo>
                    <a:pt x="6390" y="7178"/>
                  </a:lnTo>
                  <a:close/>
                  <a:moveTo>
                    <a:pt x="1" y="0"/>
                  </a:moveTo>
                  <a:lnTo>
                    <a:pt x="1" y="8489"/>
                  </a:lnTo>
                  <a:lnTo>
                    <a:pt x="8072" y="8489"/>
                  </a:lnTo>
                  <a:lnTo>
                    <a:pt x="807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93;p57">
              <a:extLst>
                <a:ext uri="{FF2B5EF4-FFF2-40B4-BE49-F238E27FC236}">
                  <a16:creationId xmlns:a16="http://schemas.microsoft.com/office/drawing/2014/main" id="{1477A8B6-3AC0-8E5B-E323-A56B22694347}"/>
                </a:ext>
              </a:extLst>
            </p:cNvPr>
            <p:cNvSpPr/>
            <p:nvPr/>
          </p:nvSpPr>
          <p:spPr>
            <a:xfrm>
              <a:off x="1094811" y="2253700"/>
              <a:ext cx="434015" cy="2346494"/>
            </a:xfrm>
            <a:custGeom>
              <a:avLst/>
              <a:gdLst/>
              <a:ahLst/>
              <a:cxnLst/>
              <a:rect l="l" t="t" r="r" b="b"/>
              <a:pathLst>
                <a:path w="6448" h="34861" extrusionOk="0">
                  <a:moveTo>
                    <a:pt x="4575" y="2618"/>
                  </a:moveTo>
                  <a:lnTo>
                    <a:pt x="3683" y="5900"/>
                  </a:lnTo>
                  <a:lnTo>
                    <a:pt x="4900" y="5900"/>
                  </a:lnTo>
                  <a:lnTo>
                    <a:pt x="4369" y="8844"/>
                  </a:lnTo>
                  <a:lnTo>
                    <a:pt x="6448" y="4840"/>
                  </a:lnTo>
                  <a:lnTo>
                    <a:pt x="5000" y="4840"/>
                  </a:lnTo>
                  <a:lnTo>
                    <a:pt x="6110" y="2618"/>
                  </a:lnTo>
                  <a:close/>
                  <a:moveTo>
                    <a:pt x="173" y="0"/>
                  </a:moveTo>
                  <a:cubicBezTo>
                    <a:pt x="135" y="1452"/>
                    <a:pt x="118" y="2905"/>
                    <a:pt x="89" y="4358"/>
                  </a:cubicBezTo>
                  <a:lnTo>
                    <a:pt x="41" y="8714"/>
                  </a:lnTo>
                  <a:cubicBezTo>
                    <a:pt x="12" y="11620"/>
                    <a:pt x="15" y="14525"/>
                    <a:pt x="1" y="17430"/>
                  </a:cubicBezTo>
                  <a:cubicBezTo>
                    <a:pt x="14" y="20334"/>
                    <a:pt x="12" y="23240"/>
                    <a:pt x="41" y="26145"/>
                  </a:cubicBezTo>
                  <a:lnTo>
                    <a:pt x="89" y="30503"/>
                  </a:lnTo>
                  <a:cubicBezTo>
                    <a:pt x="117" y="31954"/>
                    <a:pt x="134" y="33407"/>
                    <a:pt x="173" y="34860"/>
                  </a:cubicBezTo>
                  <a:cubicBezTo>
                    <a:pt x="213" y="33407"/>
                    <a:pt x="230" y="31954"/>
                    <a:pt x="260" y="30503"/>
                  </a:cubicBezTo>
                  <a:lnTo>
                    <a:pt x="308" y="26145"/>
                  </a:lnTo>
                  <a:cubicBezTo>
                    <a:pt x="335" y="23240"/>
                    <a:pt x="333" y="20334"/>
                    <a:pt x="347" y="17430"/>
                  </a:cubicBezTo>
                  <a:cubicBezTo>
                    <a:pt x="333" y="14525"/>
                    <a:pt x="336" y="11620"/>
                    <a:pt x="306" y="8714"/>
                  </a:cubicBezTo>
                  <a:lnTo>
                    <a:pt x="258" y="4358"/>
                  </a:lnTo>
                  <a:cubicBezTo>
                    <a:pt x="230" y="2905"/>
                    <a:pt x="213" y="1452"/>
                    <a:pt x="17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94;p57">
              <a:extLst>
                <a:ext uri="{FF2B5EF4-FFF2-40B4-BE49-F238E27FC236}">
                  <a16:creationId xmlns:a16="http://schemas.microsoft.com/office/drawing/2014/main" id="{E9BA2E04-A5D2-24A9-E0D2-A477C93E069C}"/>
                </a:ext>
              </a:extLst>
            </p:cNvPr>
            <p:cNvSpPr/>
            <p:nvPr/>
          </p:nvSpPr>
          <p:spPr>
            <a:xfrm>
              <a:off x="1327640" y="3682104"/>
              <a:ext cx="1099509" cy="898319"/>
            </a:xfrm>
            <a:custGeom>
              <a:avLst/>
              <a:gdLst/>
              <a:ahLst/>
              <a:cxnLst/>
              <a:rect l="l" t="t" r="r" b="b"/>
              <a:pathLst>
                <a:path w="16335" h="13346" extrusionOk="0">
                  <a:moveTo>
                    <a:pt x="1" y="1"/>
                  </a:moveTo>
                  <a:lnTo>
                    <a:pt x="1" y="2323"/>
                  </a:lnTo>
                  <a:lnTo>
                    <a:pt x="1171" y="2323"/>
                  </a:lnTo>
                  <a:lnTo>
                    <a:pt x="1171" y="9354"/>
                  </a:lnTo>
                  <a:cubicBezTo>
                    <a:pt x="1171" y="11555"/>
                    <a:pt x="2962" y="13345"/>
                    <a:pt x="5163" y="13345"/>
                  </a:cubicBezTo>
                  <a:cubicBezTo>
                    <a:pt x="7363" y="13345"/>
                    <a:pt x="9153" y="11555"/>
                    <a:pt x="9153" y="9354"/>
                  </a:cubicBezTo>
                  <a:lnTo>
                    <a:pt x="9153" y="2828"/>
                  </a:lnTo>
                  <a:cubicBezTo>
                    <a:pt x="9153" y="2149"/>
                    <a:pt x="9706" y="1597"/>
                    <a:pt x="10384" y="1597"/>
                  </a:cubicBezTo>
                  <a:lnTo>
                    <a:pt x="16335" y="1597"/>
                  </a:lnTo>
                  <a:lnTo>
                    <a:pt x="16335" y="727"/>
                  </a:lnTo>
                  <a:lnTo>
                    <a:pt x="10385" y="727"/>
                  </a:lnTo>
                  <a:cubicBezTo>
                    <a:pt x="9226" y="727"/>
                    <a:pt x="8285" y="1670"/>
                    <a:pt x="8285" y="2828"/>
                  </a:cubicBezTo>
                  <a:lnTo>
                    <a:pt x="8285" y="9354"/>
                  </a:lnTo>
                  <a:cubicBezTo>
                    <a:pt x="8285" y="11075"/>
                    <a:pt x="6884" y="12476"/>
                    <a:pt x="5163" y="12476"/>
                  </a:cubicBezTo>
                  <a:cubicBezTo>
                    <a:pt x="3441" y="12476"/>
                    <a:pt x="2040" y="11075"/>
                    <a:pt x="2040" y="9354"/>
                  </a:cubicBezTo>
                  <a:lnTo>
                    <a:pt x="2040" y="2323"/>
                  </a:lnTo>
                  <a:lnTo>
                    <a:pt x="3212" y="2323"/>
                  </a:lnTo>
                  <a:lnTo>
                    <a:pt x="32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95;p57">
              <a:extLst>
                <a:ext uri="{FF2B5EF4-FFF2-40B4-BE49-F238E27FC236}">
                  <a16:creationId xmlns:a16="http://schemas.microsoft.com/office/drawing/2014/main" id="{A453DBBB-8C8C-B134-3BD2-41CC42CD034B}"/>
                </a:ext>
              </a:extLst>
            </p:cNvPr>
            <p:cNvSpPr/>
            <p:nvPr/>
          </p:nvSpPr>
          <p:spPr>
            <a:xfrm>
              <a:off x="2121170" y="3810197"/>
              <a:ext cx="3504562" cy="587616"/>
            </a:xfrm>
            <a:custGeom>
              <a:avLst/>
              <a:gdLst/>
              <a:ahLst/>
              <a:cxnLst/>
              <a:rect l="l" t="t" r="r" b="b"/>
              <a:pathLst>
                <a:path w="52066" h="8730" extrusionOk="0">
                  <a:moveTo>
                    <a:pt x="6209" y="0"/>
                  </a:moveTo>
                  <a:lnTo>
                    <a:pt x="346" y="1647"/>
                  </a:lnTo>
                  <a:lnTo>
                    <a:pt x="0" y="7363"/>
                  </a:lnTo>
                  <a:lnTo>
                    <a:pt x="52065" y="8730"/>
                  </a:lnTo>
                  <a:lnTo>
                    <a:pt x="52065" y="8730"/>
                  </a:lnTo>
                  <a:lnTo>
                    <a:pt x="51603" y="5008"/>
                  </a:lnTo>
                  <a:lnTo>
                    <a:pt x="50455" y="2768"/>
                  </a:lnTo>
                  <a:lnTo>
                    <a:pt x="454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96;p57">
              <a:extLst>
                <a:ext uri="{FF2B5EF4-FFF2-40B4-BE49-F238E27FC236}">
                  <a16:creationId xmlns:a16="http://schemas.microsoft.com/office/drawing/2014/main" id="{A1FFE7F7-22C9-F5E1-5938-E519832C843E}"/>
                </a:ext>
              </a:extLst>
            </p:cNvPr>
            <p:cNvSpPr/>
            <p:nvPr/>
          </p:nvSpPr>
          <p:spPr>
            <a:xfrm>
              <a:off x="2006943" y="2909510"/>
              <a:ext cx="3620941" cy="1488291"/>
            </a:xfrm>
            <a:custGeom>
              <a:avLst/>
              <a:gdLst/>
              <a:ahLst/>
              <a:cxnLst/>
              <a:rect l="l" t="t" r="r" b="b"/>
              <a:pathLst>
                <a:path w="53795" h="22111" extrusionOk="0">
                  <a:moveTo>
                    <a:pt x="21710" y="2597"/>
                  </a:moveTo>
                  <a:cubicBezTo>
                    <a:pt x="24367" y="2597"/>
                    <a:pt x="26988" y="2799"/>
                    <a:pt x="29121" y="3203"/>
                  </a:cubicBezTo>
                  <a:cubicBezTo>
                    <a:pt x="32778" y="3894"/>
                    <a:pt x="37670" y="5969"/>
                    <a:pt x="37670" y="5969"/>
                  </a:cubicBezTo>
                  <a:lnTo>
                    <a:pt x="37670" y="9822"/>
                  </a:lnTo>
                  <a:cubicBezTo>
                    <a:pt x="29775" y="8655"/>
                    <a:pt x="18850" y="7225"/>
                    <a:pt x="12725" y="7225"/>
                  </a:cubicBezTo>
                  <a:cubicBezTo>
                    <a:pt x="12303" y="7225"/>
                    <a:pt x="11904" y="7231"/>
                    <a:pt x="11531" y="7246"/>
                  </a:cubicBezTo>
                  <a:cubicBezTo>
                    <a:pt x="11531" y="7246"/>
                    <a:pt x="11877" y="3400"/>
                    <a:pt x="16126" y="2906"/>
                  </a:cubicBezTo>
                  <a:cubicBezTo>
                    <a:pt x="17896" y="2700"/>
                    <a:pt x="19812" y="2597"/>
                    <a:pt x="21710" y="2597"/>
                  </a:cubicBezTo>
                  <a:close/>
                  <a:moveTo>
                    <a:pt x="40822" y="6211"/>
                  </a:moveTo>
                  <a:cubicBezTo>
                    <a:pt x="45140" y="8502"/>
                    <a:pt x="47108" y="10680"/>
                    <a:pt x="47108" y="10680"/>
                  </a:cubicBezTo>
                  <a:lnTo>
                    <a:pt x="47108" y="11306"/>
                  </a:lnTo>
                  <a:cubicBezTo>
                    <a:pt x="47108" y="11306"/>
                    <a:pt x="44585" y="10878"/>
                    <a:pt x="40822" y="10299"/>
                  </a:cubicBezTo>
                  <a:lnTo>
                    <a:pt x="40822" y="6211"/>
                  </a:lnTo>
                  <a:close/>
                  <a:moveTo>
                    <a:pt x="19761" y="1"/>
                  </a:moveTo>
                  <a:cubicBezTo>
                    <a:pt x="12345" y="1"/>
                    <a:pt x="7248" y="1720"/>
                    <a:pt x="7248" y="1720"/>
                  </a:cubicBezTo>
                  <a:cubicBezTo>
                    <a:pt x="1516" y="6464"/>
                    <a:pt x="2768" y="13052"/>
                    <a:pt x="2768" y="13052"/>
                  </a:cubicBezTo>
                  <a:cubicBezTo>
                    <a:pt x="1" y="16280"/>
                    <a:pt x="1697" y="20744"/>
                    <a:pt x="1697" y="20744"/>
                  </a:cubicBezTo>
                  <a:lnTo>
                    <a:pt x="2065" y="20754"/>
                  </a:lnTo>
                  <a:cubicBezTo>
                    <a:pt x="2046" y="20579"/>
                    <a:pt x="2038" y="20402"/>
                    <a:pt x="2038" y="20224"/>
                  </a:cubicBezTo>
                  <a:cubicBezTo>
                    <a:pt x="2038" y="17331"/>
                    <a:pt x="4383" y="14986"/>
                    <a:pt x="7276" y="14986"/>
                  </a:cubicBezTo>
                  <a:cubicBezTo>
                    <a:pt x="10168" y="14986"/>
                    <a:pt x="12513" y="17331"/>
                    <a:pt x="12513" y="20224"/>
                  </a:cubicBezTo>
                  <a:cubicBezTo>
                    <a:pt x="12513" y="20497"/>
                    <a:pt x="12492" y="20765"/>
                    <a:pt x="12452" y="21027"/>
                  </a:cubicBezTo>
                  <a:lnTo>
                    <a:pt x="42944" y="21827"/>
                  </a:lnTo>
                  <a:cubicBezTo>
                    <a:pt x="42782" y="21322"/>
                    <a:pt x="42693" y="20784"/>
                    <a:pt x="42693" y="20224"/>
                  </a:cubicBezTo>
                  <a:cubicBezTo>
                    <a:pt x="42693" y="17331"/>
                    <a:pt x="45038" y="14986"/>
                    <a:pt x="47932" y="14986"/>
                  </a:cubicBezTo>
                  <a:cubicBezTo>
                    <a:pt x="50824" y="14986"/>
                    <a:pt x="53169" y="17331"/>
                    <a:pt x="53169" y="20224"/>
                  </a:cubicBezTo>
                  <a:cubicBezTo>
                    <a:pt x="53169" y="20880"/>
                    <a:pt x="53047" y="21507"/>
                    <a:pt x="52827" y="22087"/>
                  </a:cubicBezTo>
                  <a:lnTo>
                    <a:pt x="53762" y="22111"/>
                  </a:lnTo>
                  <a:cubicBezTo>
                    <a:pt x="53762" y="22111"/>
                    <a:pt x="53728" y="20859"/>
                    <a:pt x="53762" y="18652"/>
                  </a:cubicBezTo>
                  <a:cubicBezTo>
                    <a:pt x="53795" y="16446"/>
                    <a:pt x="53136" y="16478"/>
                    <a:pt x="51159" y="13777"/>
                  </a:cubicBezTo>
                  <a:cubicBezTo>
                    <a:pt x="49183" y="11076"/>
                    <a:pt x="48162" y="10153"/>
                    <a:pt x="48162" y="10153"/>
                  </a:cubicBezTo>
                  <a:cubicBezTo>
                    <a:pt x="38313" y="1975"/>
                    <a:pt x="27707" y="1"/>
                    <a:pt x="19761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897;p57">
              <a:extLst>
                <a:ext uri="{FF2B5EF4-FFF2-40B4-BE49-F238E27FC236}">
                  <a16:creationId xmlns:a16="http://schemas.microsoft.com/office/drawing/2014/main" id="{758D2E7B-3DEA-66FD-EB64-F9C4209412F0}"/>
                </a:ext>
              </a:extLst>
            </p:cNvPr>
            <p:cNvSpPr/>
            <p:nvPr/>
          </p:nvSpPr>
          <p:spPr>
            <a:xfrm>
              <a:off x="4769859" y="3604966"/>
              <a:ext cx="23626" cy="3769"/>
            </a:xfrm>
            <a:custGeom>
              <a:avLst/>
              <a:gdLst/>
              <a:ahLst/>
              <a:cxnLst/>
              <a:rect l="l" t="t" r="r" b="b"/>
              <a:pathLst>
                <a:path w="351" h="56" extrusionOk="0">
                  <a:moveTo>
                    <a:pt x="1" y="1"/>
                  </a:moveTo>
                  <a:lnTo>
                    <a:pt x="1" y="1"/>
                  </a:lnTo>
                  <a:cubicBezTo>
                    <a:pt x="119" y="19"/>
                    <a:pt x="235" y="37"/>
                    <a:pt x="350" y="56"/>
                  </a:cubicBezTo>
                  <a:cubicBezTo>
                    <a:pt x="236" y="37"/>
                    <a:pt x="119" y="19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98;p57">
              <a:extLst>
                <a:ext uri="{FF2B5EF4-FFF2-40B4-BE49-F238E27FC236}">
                  <a16:creationId xmlns:a16="http://schemas.microsoft.com/office/drawing/2014/main" id="{6BCAE214-0888-0781-2178-93BB4C72ED94}"/>
                </a:ext>
              </a:extLst>
            </p:cNvPr>
            <p:cNvSpPr/>
            <p:nvPr/>
          </p:nvSpPr>
          <p:spPr>
            <a:xfrm>
              <a:off x="5175273" y="3670055"/>
              <a:ext cx="2558" cy="538"/>
            </a:xfrm>
            <a:custGeom>
              <a:avLst/>
              <a:gdLst/>
              <a:ahLst/>
              <a:cxnLst/>
              <a:rect l="l" t="t" r="r" b="b"/>
              <a:pathLst>
                <a:path w="38" h="8" extrusionOk="0">
                  <a:moveTo>
                    <a:pt x="38" y="7"/>
                  </a:moveTo>
                  <a:cubicBezTo>
                    <a:pt x="38" y="7"/>
                    <a:pt x="23" y="5"/>
                    <a:pt x="1" y="0"/>
                  </a:cubicBezTo>
                  <a:cubicBezTo>
                    <a:pt x="23" y="5"/>
                    <a:pt x="38" y="7"/>
                    <a:pt x="38" y="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99;p57">
              <a:extLst>
                <a:ext uri="{FF2B5EF4-FFF2-40B4-BE49-F238E27FC236}">
                  <a16:creationId xmlns:a16="http://schemas.microsoft.com/office/drawing/2014/main" id="{E1A84486-DC56-741F-FED3-40C27BFB4656}"/>
                </a:ext>
              </a:extLst>
            </p:cNvPr>
            <p:cNvSpPr/>
            <p:nvPr/>
          </p:nvSpPr>
          <p:spPr>
            <a:xfrm>
              <a:off x="5176283" y="3626774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"/>
                    <a:pt x="8" y="10"/>
                    <a:pt x="13" y="13"/>
                  </a:cubicBezTo>
                  <a:cubicBezTo>
                    <a:pt x="8" y="9"/>
                    <a:pt x="6" y="6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00;p57">
              <a:extLst>
                <a:ext uri="{FF2B5EF4-FFF2-40B4-BE49-F238E27FC236}">
                  <a16:creationId xmlns:a16="http://schemas.microsoft.com/office/drawing/2014/main" id="{5034DFAA-2152-2BC9-03AA-FF7F20C069AE}"/>
                </a:ext>
              </a:extLst>
            </p:cNvPr>
            <p:cNvSpPr/>
            <p:nvPr/>
          </p:nvSpPr>
          <p:spPr>
            <a:xfrm>
              <a:off x="4905490" y="3626169"/>
              <a:ext cx="45973" cy="7404"/>
            </a:xfrm>
            <a:custGeom>
              <a:avLst/>
              <a:gdLst/>
              <a:ahLst/>
              <a:cxnLst/>
              <a:rect l="l" t="t" r="r" b="b"/>
              <a:pathLst>
                <a:path w="683" h="110" extrusionOk="0">
                  <a:moveTo>
                    <a:pt x="683" y="110"/>
                  </a:moveTo>
                  <a:cubicBezTo>
                    <a:pt x="464" y="74"/>
                    <a:pt x="236" y="39"/>
                    <a:pt x="0" y="1"/>
                  </a:cubicBezTo>
                  <a:cubicBezTo>
                    <a:pt x="236" y="39"/>
                    <a:pt x="464" y="74"/>
                    <a:pt x="683" y="11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901;p57">
              <a:extLst>
                <a:ext uri="{FF2B5EF4-FFF2-40B4-BE49-F238E27FC236}">
                  <a16:creationId xmlns:a16="http://schemas.microsoft.com/office/drawing/2014/main" id="{1CE923A2-7FC5-AEEF-C67C-9888A1BEEC9A}"/>
                </a:ext>
              </a:extLst>
            </p:cNvPr>
            <p:cNvSpPr/>
            <p:nvPr/>
          </p:nvSpPr>
          <p:spPr>
            <a:xfrm>
              <a:off x="4855344" y="3618293"/>
              <a:ext cx="21001" cy="3365"/>
            </a:xfrm>
            <a:custGeom>
              <a:avLst/>
              <a:gdLst/>
              <a:ahLst/>
              <a:cxnLst/>
              <a:rect l="l" t="t" r="r" b="b"/>
              <a:pathLst>
                <a:path w="312" h="50" extrusionOk="0">
                  <a:moveTo>
                    <a:pt x="311" y="50"/>
                  </a:moveTo>
                  <a:cubicBezTo>
                    <a:pt x="210" y="34"/>
                    <a:pt x="106" y="17"/>
                    <a:pt x="0" y="0"/>
                  </a:cubicBezTo>
                  <a:cubicBezTo>
                    <a:pt x="106" y="17"/>
                    <a:pt x="210" y="34"/>
                    <a:pt x="311" y="5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902;p57">
              <a:extLst>
                <a:ext uri="{FF2B5EF4-FFF2-40B4-BE49-F238E27FC236}">
                  <a16:creationId xmlns:a16="http://schemas.microsoft.com/office/drawing/2014/main" id="{DFF3DB7F-E42F-B67D-C590-434B640A6468}"/>
                </a:ext>
              </a:extLst>
            </p:cNvPr>
            <p:cNvSpPr/>
            <p:nvPr/>
          </p:nvSpPr>
          <p:spPr>
            <a:xfrm>
              <a:off x="4880383" y="3622265"/>
              <a:ext cx="20799" cy="3298"/>
            </a:xfrm>
            <a:custGeom>
              <a:avLst/>
              <a:gdLst/>
              <a:ahLst/>
              <a:cxnLst/>
              <a:rect l="l" t="t" r="r" b="b"/>
              <a:pathLst>
                <a:path w="309" h="49" extrusionOk="0">
                  <a:moveTo>
                    <a:pt x="308" y="49"/>
                  </a:moveTo>
                  <a:cubicBezTo>
                    <a:pt x="206" y="33"/>
                    <a:pt x="105" y="16"/>
                    <a:pt x="0" y="1"/>
                  </a:cubicBezTo>
                  <a:cubicBezTo>
                    <a:pt x="105" y="16"/>
                    <a:pt x="206" y="33"/>
                    <a:pt x="308" y="4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903;p57">
              <a:extLst>
                <a:ext uri="{FF2B5EF4-FFF2-40B4-BE49-F238E27FC236}">
                  <a16:creationId xmlns:a16="http://schemas.microsoft.com/office/drawing/2014/main" id="{473BC6E8-8470-893C-43FC-F00D8A8772B1}"/>
                </a:ext>
              </a:extLst>
            </p:cNvPr>
            <p:cNvSpPr/>
            <p:nvPr/>
          </p:nvSpPr>
          <p:spPr>
            <a:xfrm>
              <a:off x="5168138" y="3618361"/>
              <a:ext cx="3231" cy="3231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1" y="1"/>
                  </a:moveTo>
                  <a:cubicBezTo>
                    <a:pt x="18" y="18"/>
                    <a:pt x="33" y="33"/>
                    <a:pt x="47" y="48"/>
                  </a:cubicBezTo>
                  <a:cubicBezTo>
                    <a:pt x="33" y="33"/>
                    <a:pt x="18" y="18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904;p57">
              <a:extLst>
                <a:ext uri="{FF2B5EF4-FFF2-40B4-BE49-F238E27FC236}">
                  <a16:creationId xmlns:a16="http://schemas.microsoft.com/office/drawing/2014/main" id="{F9B28777-00C3-7D91-1AD0-8077DA6EBB61}"/>
                </a:ext>
              </a:extLst>
            </p:cNvPr>
            <p:cNvSpPr/>
            <p:nvPr/>
          </p:nvSpPr>
          <p:spPr>
            <a:xfrm>
              <a:off x="4955031" y="3634111"/>
              <a:ext cx="18174" cy="2962"/>
            </a:xfrm>
            <a:custGeom>
              <a:avLst/>
              <a:gdLst/>
              <a:ahLst/>
              <a:cxnLst/>
              <a:rect l="l" t="t" r="r" b="b"/>
              <a:pathLst>
                <a:path w="270" h="44" extrusionOk="0">
                  <a:moveTo>
                    <a:pt x="269" y="44"/>
                  </a:moveTo>
                  <a:cubicBezTo>
                    <a:pt x="182" y="30"/>
                    <a:pt x="91" y="14"/>
                    <a:pt x="1" y="0"/>
                  </a:cubicBezTo>
                  <a:cubicBezTo>
                    <a:pt x="91" y="14"/>
                    <a:pt x="182" y="30"/>
                    <a:pt x="269" y="44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05;p57">
              <a:extLst>
                <a:ext uri="{FF2B5EF4-FFF2-40B4-BE49-F238E27FC236}">
                  <a16:creationId xmlns:a16="http://schemas.microsoft.com/office/drawing/2014/main" id="{000EA732-E390-B4B0-04E3-914E4120CA7A}"/>
                </a:ext>
              </a:extLst>
            </p:cNvPr>
            <p:cNvSpPr/>
            <p:nvPr/>
          </p:nvSpPr>
          <p:spPr>
            <a:xfrm>
              <a:off x="4754781" y="3327510"/>
              <a:ext cx="26587" cy="14472"/>
            </a:xfrm>
            <a:custGeom>
              <a:avLst/>
              <a:gdLst/>
              <a:ahLst/>
              <a:cxnLst/>
              <a:rect l="l" t="t" r="r" b="b"/>
              <a:pathLst>
                <a:path w="395" h="215" extrusionOk="0">
                  <a:moveTo>
                    <a:pt x="0" y="1"/>
                  </a:moveTo>
                  <a:cubicBezTo>
                    <a:pt x="135" y="72"/>
                    <a:pt x="266" y="144"/>
                    <a:pt x="395" y="214"/>
                  </a:cubicBezTo>
                  <a:cubicBezTo>
                    <a:pt x="266" y="144"/>
                    <a:pt x="135" y="72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06;p57">
              <a:extLst>
                <a:ext uri="{FF2B5EF4-FFF2-40B4-BE49-F238E27FC236}">
                  <a16:creationId xmlns:a16="http://schemas.microsoft.com/office/drawing/2014/main" id="{99F353C3-AD3B-7CCE-ABA2-630BB2853295}"/>
                </a:ext>
              </a:extLst>
            </p:cNvPr>
            <p:cNvSpPr/>
            <p:nvPr/>
          </p:nvSpPr>
          <p:spPr>
            <a:xfrm>
              <a:off x="5174331" y="3624755"/>
              <a:ext cx="1683" cy="1750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1" y="1"/>
                  </a:moveTo>
                  <a:cubicBezTo>
                    <a:pt x="11" y="10"/>
                    <a:pt x="18" y="19"/>
                    <a:pt x="25" y="26"/>
                  </a:cubicBezTo>
                  <a:cubicBezTo>
                    <a:pt x="18" y="19"/>
                    <a:pt x="11" y="10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907;p57">
              <a:extLst>
                <a:ext uri="{FF2B5EF4-FFF2-40B4-BE49-F238E27FC236}">
                  <a16:creationId xmlns:a16="http://schemas.microsoft.com/office/drawing/2014/main" id="{75B975E6-AA68-022C-68F4-8B95C74BDAAE}"/>
                </a:ext>
              </a:extLst>
            </p:cNvPr>
            <p:cNvSpPr/>
            <p:nvPr/>
          </p:nvSpPr>
          <p:spPr>
            <a:xfrm>
              <a:off x="4781571" y="3341982"/>
              <a:ext cx="376869" cy="266750"/>
            </a:xfrm>
            <a:custGeom>
              <a:avLst/>
              <a:gdLst/>
              <a:ahLst/>
              <a:cxnLst/>
              <a:rect l="l" t="t" r="r" b="b"/>
              <a:pathLst>
                <a:path w="5599" h="3963" extrusionOk="0">
                  <a:moveTo>
                    <a:pt x="1" y="1"/>
                  </a:moveTo>
                  <a:cubicBezTo>
                    <a:pt x="3128" y="1712"/>
                    <a:pt x="4940" y="3322"/>
                    <a:pt x="5598" y="3963"/>
                  </a:cubicBezTo>
                  <a:cubicBezTo>
                    <a:pt x="4940" y="3322"/>
                    <a:pt x="3126" y="1711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08;p57">
              <a:extLst>
                <a:ext uri="{FF2B5EF4-FFF2-40B4-BE49-F238E27FC236}">
                  <a16:creationId xmlns:a16="http://schemas.microsoft.com/office/drawing/2014/main" id="{0FC41FEE-F663-199C-DF10-B35338589C7E}"/>
                </a:ext>
              </a:extLst>
            </p:cNvPr>
            <p:cNvSpPr/>
            <p:nvPr/>
          </p:nvSpPr>
          <p:spPr>
            <a:xfrm>
              <a:off x="5163763" y="3613985"/>
              <a:ext cx="3971" cy="3971"/>
            </a:xfrm>
            <a:custGeom>
              <a:avLst/>
              <a:gdLst/>
              <a:ahLst/>
              <a:cxnLst/>
              <a:rect l="l" t="t" r="r" b="b"/>
              <a:pathLst>
                <a:path w="59" h="59" extrusionOk="0">
                  <a:moveTo>
                    <a:pt x="59" y="59"/>
                  </a:moveTo>
                  <a:cubicBezTo>
                    <a:pt x="42" y="40"/>
                    <a:pt x="22" y="22"/>
                    <a:pt x="1" y="1"/>
                  </a:cubicBezTo>
                  <a:cubicBezTo>
                    <a:pt x="22" y="22"/>
                    <a:pt x="42" y="40"/>
                    <a:pt x="59" y="5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09;p57">
              <a:extLst>
                <a:ext uri="{FF2B5EF4-FFF2-40B4-BE49-F238E27FC236}">
                  <a16:creationId xmlns:a16="http://schemas.microsoft.com/office/drawing/2014/main" id="{87079C39-5EA7-F855-8913-A1AB316605FB}"/>
                </a:ext>
              </a:extLst>
            </p:cNvPr>
            <p:cNvSpPr/>
            <p:nvPr/>
          </p:nvSpPr>
          <p:spPr>
            <a:xfrm>
              <a:off x="5158580" y="3608870"/>
              <a:ext cx="4981" cy="4914"/>
            </a:xfrm>
            <a:custGeom>
              <a:avLst/>
              <a:gdLst/>
              <a:ahLst/>
              <a:cxnLst/>
              <a:rect l="l" t="t" r="r" b="b"/>
              <a:pathLst>
                <a:path w="74" h="73" extrusionOk="0">
                  <a:moveTo>
                    <a:pt x="0" y="1"/>
                  </a:moveTo>
                  <a:cubicBezTo>
                    <a:pt x="27" y="26"/>
                    <a:pt x="51" y="50"/>
                    <a:pt x="74" y="73"/>
                  </a:cubicBezTo>
                  <a:cubicBezTo>
                    <a:pt x="51" y="50"/>
                    <a:pt x="27" y="26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10;p57">
              <a:extLst>
                <a:ext uri="{FF2B5EF4-FFF2-40B4-BE49-F238E27FC236}">
                  <a16:creationId xmlns:a16="http://schemas.microsoft.com/office/drawing/2014/main" id="{93DAF905-5DC2-2EFB-E9C0-FA16C3A57C47}"/>
                </a:ext>
              </a:extLst>
            </p:cNvPr>
            <p:cNvSpPr/>
            <p:nvPr/>
          </p:nvSpPr>
          <p:spPr>
            <a:xfrm>
              <a:off x="5171705" y="3621928"/>
              <a:ext cx="2356" cy="2423"/>
            </a:xfrm>
            <a:custGeom>
              <a:avLst/>
              <a:gdLst/>
              <a:ahLst/>
              <a:cxnLst/>
              <a:rect l="l" t="t" r="r" b="b"/>
              <a:pathLst>
                <a:path w="35" h="36" extrusionOk="0">
                  <a:moveTo>
                    <a:pt x="0" y="0"/>
                  </a:moveTo>
                  <a:cubicBezTo>
                    <a:pt x="13" y="14"/>
                    <a:pt x="24" y="26"/>
                    <a:pt x="34" y="35"/>
                  </a:cubicBezTo>
                  <a:cubicBezTo>
                    <a:pt x="24" y="26"/>
                    <a:pt x="13" y="14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11;p57">
              <a:extLst>
                <a:ext uri="{FF2B5EF4-FFF2-40B4-BE49-F238E27FC236}">
                  <a16:creationId xmlns:a16="http://schemas.microsoft.com/office/drawing/2014/main" id="{A1E55597-CF98-3E73-338F-E8E8C6506790}"/>
                </a:ext>
              </a:extLst>
            </p:cNvPr>
            <p:cNvSpPr/>
            <p:nvPr/>
          </p:nvSpPr>
          <p:spPr>
            <a:xfrm>
              <a:off x="5141550" y="3664401"/>
              <a:ext cx="7943" cy="1414"/>
            </a:xfrm>
            <a:custGeom>
              <a:avLst/>
              <a:gdLst/>
              <a:ahLst/>
              <a:cxnLst/>
              <a:rect l="l" t="t" r="r" b="b"/>
              <a:pathLst>
                <a:path w="118" h="21" extrusionOk="0">
                  <a:moveTo>
                    <a:pt x="117" y="21"/>
                  </a:moveTo>
                  <a:cubicBezTo>
                    <a:pt x="81" y="15"/>
                    <a:pt x="42" y="8"/>
                    <a:pt x="0" y="1"/>
                  </a:cubicBezTo>
                  <a:cubicBezTo>
                    <a:pt x="42" y="8"/>
                    <a:pt x="81" y="15"/>
                    <a:pt x="117" y="2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12;p57">
              <a:extLst>
                <a:ext uri="{FF2B5EF4-FFF2-40B4-BE49-F238E27FC236}">
                  <a16:creationId xmlns:a16="http://schemas.microsoft.com/office/drawing/2014/main" id="{C72522CD-9D58-F2AC-0902-6F0596546637}"/>
                </a:ext>
              </a:extLst>
            </p:cNvPr>
            <p:cNvSpPr/>
            <p:nvPr/>
          </p:nvSpPr>
          <p:spPr>
            <a:xfrm>
              <a:off x="5152387" y="3666219"/>
              <a:ext cx="3567" cy="673"/>
            </a:xfrm>
            <a:custGeom>
              <a:avLst/>
              <a:gdLst/>
              <a:ahLst/>
              <a:cxnLst/>
              <a:rect l="l" t="t" r="r" b="b"/>
              <a:pathLst>
                <a:path w="53" h="10" extrusionOk="0">
                  <a:moveTo>
                    <a:pt x="53" y="9"/>
                  </a:moveTo>
                  <a:cubicBezTo>
                    <a:pt x="36" y="6"/>
                    <a:pt x="19" y="4"/>
                    <a:pt x="0" y="1"/>
                  </a:cubicBezTo>
                  <a:cubicBezTo>
                    <a:pt x="19" y="4"/>
                    <a:pt x="36" y="6"/>
                    <a:pt x="53" y="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913;p57">
              <a:extLst>
                <a:ext uri="{FF2B5EF4-FFF2-40B4-BE49-F238E27FC236}">
                  <a16:creationId xmlns:a16="http://schemas.microsoft.com/office/drawing/2014/main" id="{D40575E3-7BDE-BAA3-00D1-E278FF04366F}"/>
                </a:ext>
              </a:extLst>
            </p:cNvPr>
            <p:cNvSpPr/>
            <p:nvPr/>
          </p:nvSpPr>
          <p:spPr>
            <a:xfrm>
              <a:off x="4977513" y="3637679"/>
              <a:ext cx="18981" cy="3164"/>
            </a:xfrm>
            <a:custGeom>
              <a:avLst/>
              <a:gdLst/>
              <a:ahLst/>
              <a:cxnLst/>
              <a:rect l="l" t="t" r="r" b="b"/>
              <a:pathLst>
                <a:path w="282" h="47" extrusionOk="0">
                  <a:moveTo>
                    <a:pt x="282" y="46"/>
                  </a:moveTo>
                  <a:cubicBezTo>
                    <a:pt x="190" y="30"/>
                    <a:pt x="96" y="16"/>
                    <a:pt x="0" y="1"/>
                  </a:cubicBezTo>
                  <a:cubicBezTo>
                    <a:pt x="96" y="16"/>
                    <a:pt x="190" y="30"/>
                    <a:pt x="282" y="4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14;p57">
              <a:extLst>
                <a:ext uri="{FF2B5EF4-FFF2-40B4-BE49-F238E27FC236}">
                  <a16:creationId xmlns:a16="http://schemas.microsoft.com/office/drawing/2014/main" id="{3559A556-9B24-0D8F-5EC2-D4BA441FCA0A}"/>
                </a:ext>
              </a:extLst>
            </p:cNvPr>
            <p:cNvSpPr/>
            <p:nvPr/>
          </p:nvSpPr>
          <p:spPr>
            <a:xfrm>
              <a:off x="5167869" y="3668776"/>
              <a:ext cx="2625" cy="606"/>
            </a:xfrm>
            <a:custGeom>
              <a:avLst/>
              <a:gdLst/>
              <a:ahLst/>
              <a:cxnLst/>
              <a:rect l="l" t="t" r="r" b="b"/>
              <a:pathLst>
                <a:path w="39" h="9" extrusionOk="0">
                  <a:moveTo>
                    <a:pt x="39" y="8"/>
                  </a:moveTo>
                  <a:cubicBezTo>
                    <a:pt x="27" y="7"/>
                    <a:pt x="13" y="4"/>
                    <a:pt x="1" y="1"/>
                  </a:cubicBezTo>
                  <a:cubicBezTo>
                    <a:pt x="13" y="4"/>
                    <a:pt x="27" y="7"/>
                    <a:pt x="39" y="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15;p57">
              <a:extLst>
                <a:ext uri="{FF2B5EF4-FFF2-40B4-BE49-F238E27FC236}">
                  <a16:creationId xmlns:a16="http://schemas.microsoft.com/office/drawing/2014/main" id="{3910D182-136C-F5BE-C901-7392B3F50F65}"/>
                </a:ext>
              </a:extLst>
            </p:cNvPr>
            <p:cNvSpPr/>
            <p:nvPr/>
          </p:nvSpPr>
          <p:spPr>
            <a:xfrm>
              <a:off x="5172984" y="3669651"/>
              <a:ext cx="538" cy="20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2"/>
                  </a:moveTo>
                  <a:cubicBezTo>
                    <a:pt x="5" y="2"/>
                    <a:pt x="2" y="2"/>
                    <a:pt x="1" y="1"/>
                  </a:cubicBezTo>
                  <a:cubicBezTo>
                    <a:pt x="2" y="2"/>
                    <a:pt x="5" y="2"/>
                    <a:pt x="8" y="2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16;p57">
              <a:extLst>
                <a:ext uri="{FF2B5EF4-FFF2-40B4-BE49-F238E27FC236}">
                  <a16:creationId xmlns:a16="http://schemas.microsoft.com/office/drawing/2014/main" id="{45476763-194C-BEC1-ED4E-19304949AC2B}"/>
                </a:ext>
              </a:extLst>
            </p:cNvPr>
            <p:cNvSpPr/>
            <p:nvPr/>
          </p:nvSpPr>
          <p:spPr>
            <a:xfrm>
              <a:off x="5119472" y="3660834"/>
              <a:ext cx="9558" cy="1548"/>
            </a:xfrm>
            <a:custGeom>
              <a:avLst/>
              <a:gdLst/>
              <a:ahLst/>
              <a:cxnLst/>
              <a:rect l="l" t="t" r="r" b="b"/>
              <a:pathLst>
                <a:path w="142" h="23" extrusionOk="0">
                  <a:moveTo>
                    <a:pt x="141" y="23"/>
                  </a:moveTo>
                  <a:cubicBezTo>
                    <a:pt x="96" y="16"/>
                    <a:pt x="50" y="7"/>
                    <a:pt x="0" y="0"/>
                  </a:cubicBezTo>
                  <a:cubicBezTo>
                    <a:pt x="50" y="7"/>
                    <a:pt x="96" y="16"/>
                    <a:pt x="141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17;p57">
              <a:extLst>
                <a:ext uri="{FF2B5EF4-FFF2-40B4-BE49-F238E27FC236}">
                  <a16:creationId xmlns:a16="http://schemas.microsoft.com/office/drawing/2014/main" id="{0A0AC05C-A795-0EBB-DB3E-57549A23CE3D}"/>
                </a:ext>
              </a:extLst>
            </p:cNvPr>
            <p:cNvSpPr/>
            <p:nvPr/>
          </p:nvSpPr>
          <p:spPr>
            <a:xfrm>
              <a:off x="5160465" y="3667565"/>
              <a:ext cx="67" cy="6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18;p57">
              <a:extLst>
                <a:ext uri="{FF2B5EF4-FFF2-40B4-BE49-F238E27FC236}">
                  <a16:creationId xmlns:a16="http://schemas.microsoft.com/office/drawing/2014/main" id="{04618317-95C1-7224-72B9-131060D54384}"/>
                </a:ext>
              </a:extLst>
            </p:cNvPr>
            <p:cNvSpPr/>
            <p:nvPr/>
          </p:nvSpPr>
          <p:spPr>
            <a:xfrm>
              <a:off x="5130107" y="3662516"/>
              <a:ext cx="10635" cy="1885"/>
            </a:xfrm>
            <a:custGeom>
              <a:avLst/>
              <a:gdLst/>
              <a:ahLst/>
              <a:cxnLst/>
              <a:rect l="l" t="t" r="r" b="b"/>
              <a:pathLst>
                <a:path w="158" h="28" extrusionOk="0">
                  <a:moveTo>
                    <a:pt x="157" y="28"/>
                  </a:moveTo>
                  <a:cubicBezTo>
                    <a:pt x="108" y="19"/>
                    <a:pt x="56" y="11"/>
                    <a:pt x="0" y="1"/>
                  </a:cubicBezTo>
                  <a:cubicBezTo>
                    <a:pt x="56" y="11"/>
                    <a:pt x="108" y="19"/>
                    <a:pt x="157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19;p57">
              <a:extLst>
                <a:ext uri="{FF2B5EF4-FFF2-40B4-BE49-F238E27FC236}">
                  <a16:creationId xmlns:a16="http://schemas.microsoft.com/office/drawing/2014/main" id="{165DB59D-3307-9396-CFAA-E7E22DA4EC11}"/>
                </a:ext>
              </a:extLst>
            </p:cNvPr>
            <p:cNvSpPr/>
            <p:nvPr/>
          </p:nvSpPr>
          <p:spPr>
            <a:xfrm>
              <a:off x="5019717" y="3644477"/>
              <a:ext cx="16828" cy="2827"/>
            </a:xfrm>
            <a:custGeom>
              <a:avLst/>
              <a:gdLst/>
              <a:ahLst/>
              <a:cxnLst/>
              <a:rect l="l" t="t" r="r" b="b"/>
              <a:pathLst>
                <a:path w="250" h="42" extrusionOk="0">
                  <a:moveTo>
                    <a:pt x="250" y="41"/>
                  </a:moveTo>
                  <a:cubicBezTo>
                    <a:pt x="169" y="28"/>
                    <a:pt x="86" y="14"/>
                    <a:pt x="1" y="0"/>
                  </a:cubicBezTo>
                  <a:cubicBezTo>
                    <a:pt x="86" y="14"/>
                    <a:pt x="169" y="28"/>
                    <a:pt x="250" y="4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20;p57">
              <a:extLst>
                <a:ext uri="{FF2B5EF4-FFF2-40B4-BE49-F238E27FC236}">
                  <a16:creationId xmlns:a16="http://schemas.microsoft.com/office/drawing/2014/main" id="{FE97AA3C-8111-9A82-BC86-5DD3D406F03E}"/>
                </a:ext>
              </a:extLst>
            </p:cNvPr>
            <p:cNvSpPr/>
            <p:nvPr/>
          </p:nvSpPr>
          <p:spPr>
            <a:xfrm>
              <a:off x="4997572" y="3640910"/>
              <a:ext cx="19856" cy="3231"/>
            </a:xfrm>
            <a:custGeom>
              <a:avLst/>
              <a:gdLst/>
              <a:ahLst/>
              <a:cxnLst/>
              <a:rect l="l" t="t" r="r" b="b"/>
              <a:pathLst>
                <a:path w="295" h="48" extrusionOk="0">
                  <a:moveTo>
                    <a:pt x="294" y="47"/>
                  </a:moveTo>
                  <a:cubicBezTo>
                    <a:pt x="200" y="32"/>
                    <a:pt x="101" y="16"/>
                    <a:pt x="0" y="1"/>
                  </a:cubicBezTo>
                  <a:cubicBezTo>
                    <a:pt x="101" y="16"/>
                    <a:pt x="200" y="32"/>
                    <a:pt x="294" y="4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21;p57">
              <a:extLst>
                <a:ext uri="{FF2B5EF4-FFF2-40B4-BE49-F238E27FC236}">
                  <a16:creationId xmlns:a16="http://schemas.microsoft.com/office/drawing/2014/main" id="{61B4AB8D-CA45-606F-BE09-98EBCB6E18AB}"/>
                </a:ext>
              </a:extLst>
            </p:cNvPr>
            <p:cNvSpPr/>
            <p:nvPr/>
          </p:nvSpPr>
          <p:spPr>
            <a:xfrm>
              <a:off x="5039507" y="3647708"/>
              <a:ext cx="14741" cy="2423"/>
            </a:xfrm>
            <a:custGeom>
              <a:avLst/>
              <a:gdLst/>
              <a:ahLst/>
              <a:cxnLst/>
              <a:rect l="l" t="t" r="r" b="b"/>
              <a:pathLst>
                <a:path w="219" h="36" extrusionOk="0">
                  <a:moveTo>
                    <a:pt x="219" y="36"/>
                  </a:moveTo>
                  <a:cubicBezTo>
                    <a:pt x="148" y="24"/>
                    <a:pt x="74" y="13"/>
                    <a:pt x="1" y="0"/>
                  </a:cubicBezTo>
                  <a:cubicBezTo>
                    <a:pt x="74" y="13"/>
                    <a:pt x="148" y="24"/>
                    <a:pt x="219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22;p57">
              <a:extLst>
                <a:ext uri="{FF2B5EF4-FFF2-40B4-BE49-F238E27FC236}">
                  <a16:creationId xmlns:a16="http://schemas.microsoft.com/office/drawing/2014/main" id="{66ECFB05-1ABD-B913-5087-3C6BFF21A19C}"/>
                </a:ext>
              </a:extLst>
            </p:cNvPr>
            <p:cNvSpPr/>
            <p:nvPr/>
          </p:nvSpPr>
          <p:spPr>
            <a:xfrm>
              <a:off x="5105673" y="3658545"/>
              <a:ext cx="9154" cy="1548"/>
            </a:xfrm>
            <a:custGeom>
              <a:avLst/>
              <a:gdLst/>
              <a:ahLst/>
              <a:cxnLst/>
              <a:rect l="l" t="t" r="r" b="b"/>
              <a:pathLst>
                <a:path w="136" h="23" extrusionOk="0">
                  <a:moveTo>
                    <a:pt x="136" y="23"/>
                  </a:moveTo>
                  <a:cubicBezTo>
                    <a:pt x="92" y="14"/>
                    <a:pt x="47" y="7"/>
                    <a:pt x="0" y="0"/>
                  </a:cubicBezTo>
                  <a:cubicBezTo>
                    <a:pt x="47" y="7"/>
                    <a:pt x="92" y="14"/>
                    <a:pt x="136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23;p57">
              <a:extLst>
                <a:ext uri="{FF2B5EF4-FFF2-40B4-BE49-F238E27FC236}">
                  <a16:creationId xmlns:a16="http://schemas.microsoft.com/office/drawing/2014/main" id="{A94BC7BA-D48E-C84A-D17E-F322F1C84DED}"/>
                </a:ext>
              </a:extLst>
            </p:cNvPr>
            <p:cNvSpPr/>
            <p:nvPr/>
          </p:nvSpPr>
          <p:spPr>
            <a:xfrm>
              <a:off x="5091538" y="3656189"/>
              <a:ext cx="11779" cy="1952"/>
            </a:xfrm>
            <a:custGeom>
              <a:avLst/>
              <a:gdLst/>
              <a:ahLst/>
              <a:cxnLst/>
              <a:rect l="l" t="t" r="r" b="b"/>
              <a:pathLst>
                <a:path w="175" h="29" extrusionOk="0">
                  <a:moveTo>
                    <a:pt x="175" y="28"/>
                  </a:moveTo>
                  <a:cubicBezTo>
                    <a:pt x="118" y="20"/>
                    <a:pt x="60" y="10"/>
                    <a:pt x="1" y="0"/>
                  </a:cubicBezTo>
                  <a:cubicBezTo>
                    <a:pt x="60" y="10"/>
                    <a:pt x="118" y="20"/>
                    <a:pt x="175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24;p57">
              <a:extLst>
                <a:ext uri="{FF2B5EF4-FFF2-40B4-BE49-F238E27FC236}">
                  <a16:creationId xmlns:a16="http://schemas.microsoft.com/office/drawing/2014/main" id="{02148106-A03B-9610-4D16-BBF698CD7425}"/>
                </a:ext>
              </a:extLst>
            </p:cNvPr>
            <p:cNvSpPr/>
            <p:nvPr/>
          </p:nvSpPr>
          <p:spPr>
            <a:xfrm>
              <a:off x="5057209" y="3650535"/>
              <a:ext cx="13664" cy="2356"/>
            </a:xfrm>
            <a:custGeom>
              <a:avLst/>
              <a:gdLst/>
              <a:ahLst/>
              <a:cxnLst/>
              <a:rect l="l" t="t" r="r" b="b"/>
              <a:pathLst>
                <a:path w="203" h="35" extrusionOk="0">
                  <a:moveTo>
                    <a:pt x="203" y="35"/>
                  </a:moveTo>
                  <a:cubicBezTo>
                    <a:pt x="138" y="23"/>
                    <a:pt x="70" y="12"/>
                    <a:pt x="1" y="1"/>
                  </a:cubicBezTo>
                  <a:cubicBezTo>
                    <a:pt x="70" y="12"/>
                    <a:pt x="138" y="23"/>
                    <a:pt x="203" y="35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25;p57">
              <a:extLst>
                <a:ext uri="{FF2B5EF4-FFF2-40B4-BE49-F238E27FC236}">
                  <a16:creationId xmlns:a16="http://schemas.microsoft.com/office/drawing/2014/main" id="{E34FC78C-FC19-BDC5-0203-100F653E430A}"/>
                </a:ext>
              </a:extLst>
            </p:cNvPr>
            <p:cNvSpPr/>
            <p:nvPr/>
          </p:nvSpPr>
          <p:spPr>
            <a:xfrm>
              <a:off x="5073903" y="3653295"/>
              <a:ext cx="14674" cy="2423"/>
            </a:xfrm>
            <a:custGeom>
              <a:avLst/>
              <a:gdLst/>
              <a:ahLst/>
              <a:cxnLst/>
              <a:rect l="l" t="t" r="r" b="b"/>
              <a:pathLst>
                <a:path w="218" h="36" extrusionOk="0">
                  <a:moveTo>
                    <a:pt x="218" y="36"/>
                  </a:moveTo>
                  <a:cubicBezTo>
                    <a:pt x="149" y="25"/>
                    <a:pt x="75" y="13"/>
                    <a:pt x="0" y="1"/>
                  </a:cubicBezTo>
                  <a:cubicBezTo>
                    <a:pt x="75" y="13"/>
                    <a:pt x="149" y="25"/>
                    <a:pt x="218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26;p57">
              <a:extLst>
                <a:ext uri="{FF2B5EF4-FFF2-40B4-BE49-F238E27FC236}">
                  <a16:creationId xmlns:a16="http://schemas.microsoft.com/office/drawing/2014/main" id="{74B9B483-8599-93B8-DE62-9239FAD44C89}"/>
                </a:ext>
              </a:extLst>
            </p:cNvPr>
            <p:cNvSpPr/>
            <p:nvPr/>
          </p:nvSpPr>
          <p:spPr>
            <a:xfrm>
              <a:off x="5270787" y="3615130"/>
              <a:ext cx="341935" cy="444179"/>
            </a:xfrm>
            <a:custGeom>
              <a:avLst/>
              <a:gdLst/>
              <a:ahLst/>
              <a:cxnLst/>
              <a:rect l="l" t="t" r="r" b="b"/>
              <a:pathLst>
                <a:path w="5080" h="6599" extrusionOk="0">
                  <a:moveTo>
                    <a:pt x="1" y="1"/>
                  </a:moveTo>
                  <a:lnTo>
                    <a:pt x="1" y="1"/>
                  </a:lnTo>
                  <a:cubicBezTo>
                    <a:pt x="446" y="469"/>
                    <a:pt x="1341" y="1478"/>
                    <a:pt x="2670" y="3294"/>
                  </a:cubicBezTo>
                  <a:cubicBezTo>
                    <a:pt x="4027" y="5147"/>
                    <a:pt x="4762" y="5714"/>
                    <a:pt x="5080" y="6599"/>
                  </a:cubicBezTo>
                  <a:cubicBezTo>
                    <a:pt x="4524" y="1899"/>
                    <a:pt x="1" y="1"/>
                    <a:pt x="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27;p57">
              <a:extLst>
                <a:ext uri="{FF2B5EF4-FFF2-40B4-BE49-F238E27FC236}">
                  <a16:creationId xmlns:a16="http://schemas.microsoft.com/office/drawing/2014/main" id="{BB2DC717-80C5-0F85-F8E0-75F55029AD4F}"/>
                </a:ext>
              </a:extLst>
            </p:cNvPr>
            <p:cNvSpPr/>
            <p:nvPr/>
          </p:nvSpPr>
          <p:spPr>
            <a:xfrm>
              <a:off x="4915452" y="4026466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8" y="1"/>
                  </a:moveTo>
                  <a:cubicBezTo>
                    <a:pt x="3588" y="1"/>
                    <a:pt x="2497" y="416"/>
                    <a:pt x="1664" y="1248"/>
                  </a:cubicBezTo>
                  <a:cubicBezTo>
                    <a:pt x="1" y="2913"/>
                    <a:pt x="1" y="5612"/>
                    <a:pt x="1664" y="7275"/>
                  </a:cubicBezTo>
                  <a:cubicBezTo>
                    <a:pt x="2497" y="8108"/>
                    <a:pt x="3588" y="8524"/>
                    <a:pt x="4678" y="8524"/>
                  </a:cubicBezTo>
                  <a:cubicBezTo>
                    <a:pt x="5769" y="8524"/>
                    <a:pt x="6860" y="8108"/>
                    <a:pt x="7691" y="7275"/>
                  </a:cubicBezTo>
                  <a:cubicBezTo>
                    <a:pt x="9356" y="5612"/>
                    <a:pt x="9356" y="2913"/>
                    <a:pt x="7691" y="1248"/>
                  </a:cubicBezTo>
                  <a:cubicBezTo>
                    <a:pt x="6860" y="416"/>
                    <a:pt x="5769" y="1"/>
                    <a:pt x="467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28;p57">
              <a:extLst>
                <a:ext uri="{FF2B5EF4-FFF2-40B4-BE49-F238E27FC236}">
                  <a16:creationId xmlns:a16="http://schemas.microsoft.com/office/drawing/2014/main" id="{F989FEB1-14B2-43C6-8445-E66915411A31}"/>
                </a:ext>
              </a:extLst>
            </p:cNvPr>
            <p:cNvSpPr/>
            <p:nvPr/>
          </p:nvSpPr>
          <p:spPr>
            <a:xfrm>
              <a:off x="5015342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3" y="214"/>
                  </a:moveTo>
                  <a:lnTo>
                    <a:pt x="2703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3" y="214"/>
                  </a:cubicBezTo>
                  <a:close/>
                  <a:moveTo>
                    <a:pt x="3691" y="214"/>
                  </a:moveTo>
                  <a:cubicBezTo>
                    <a:pt x="4151" y="291"/>
                    <a:pt x="4575" y="470"/>
                    <a:pt x="4939" y="729"/>
                  </a:cubicBezTo>
                  <a:lnTo>
                    <a:pt x="3691" y="1977"/>
                  </a:lnTo>
                  <a:lnTo>
                    <a:pt x="3691" y="214"/>
                  </a:lnTo>
                  <a:close/>
                  <a:moveTo>
                    <a:pt x="751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0" y="2213"/>
                    <a:pt x="487" y="1788"/>
                    <a:pt x="751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3" y="2213"/>
                    <a:pt x="6173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5" y="2812"/>
                    <a:pt x="2814" y="2985"/>
                    <a:pt x="2814" y="3197"/>
                  </a:cubicBezTo>
                  <a:cubicBezTo>
                    <a:pt x="2814" y="3407"/>
                    <a:pt x="2985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4" y="2258"/>
                    <a:pt x="4135" y="2678"/>
                    <a:pt x="4135" y="3197"/>
                  </a:cubicBezTo>
                  <a:cubicBezTo>
                    <a:pt x="4135" y="3714"/>
                    <a:pt x="3714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4" y="3663"/>
                  </a:moveTo>
                  <a:lnTo>
                    <a:pt x="729" y="4938"/>
                  </a:lnTo>
                  <a:cubicBezTo>
                    <a:pt x="466" y="4566"/>
                    <a:pt x="285" y="4132"/>
                    <a:pt x="211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3" y="4363"/>
                  </a:moveTo>
                  <a:lnTo>
                    <a:pt x="2703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3" y="4363"/>
                  </a:lnTo>
                  <a:close/>
                  <a:moveTo>
                    <a:pt x="3691" y="4363"/>
                  </a:moveTo>
                  <a:lnTo>
                    <a:pt x="4971" y="5642"/>
                  </a:lnTo>
                  <a:cubicBezTo>
                    <a:pt x="4599" y="5912"/>
                    <a:pt x="4163" y="6100"/>
                    <a:pt x="3691" y="6178"/>
                  </a:cubicBezTo>
                  <a:lnTo>
                    <a:pt x="3691" y="4363"/>
                  </a:lnTo>
                  <a:close/>
                  <a:moveTo>
                    <a:pt x="3197" y="1"/>
                  </a:moveTo>
                  <a:cubicBezTo>
                    <a:pt x="1435" y="1"/>
                    <a:pt x="1" y="1434"/>
                    <a:pt x="1" y="3197"/>
                  </a:cubicBezTo>
                  <a:cubicBezTo>
                    <a:pt x="1" y="4958"/>
                    <a:pt x="1435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29;p57">
              <a:extLst>
                <a:ext uri="{FF2B5EF4-FFF2-40B4-BE49-F238E27FC236}">
                  <a16:creationId xmlns:a16="http://schemas.microsoft.com/office/drawing/2014/main" id="{9BA6E7DD-9F54-B136-2A45-41464F6FDBC7}"/>
                </a:ext>
              </a:extLst>
            </p:cNvPr>
            <p:cNvSpPr/>
            <p:nvPr/>
          </p:nvSpPr>
          <p:spPr>
            <a:xfrm>
              <a:off x="2177442" y="4026399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9" y="0"/>
                  </a:moveTo>
                  <a:cubicBezTo>
                    <a:pt x="3588" y="0"/>
                    <a:pt x="2498" y="417"/>
                    <a:pt x="1666" y="1249"/>
                  </a:cubicBezTo>
                  <a:cubicBezTo>
                    <a:pt x="1" y="2913"/>
                    <a:pt x="1" y="5611"/>
                    <a:pt x="1666" y="7276"/>
                  </a:cubicBezTo>
                  <a:cubicBezTo>
                    <a:pt x="2498" y="8108"/>
                    <a:pt x="3588" y="8524"/>
                    <a:pt x="4679" y="8524"/>
                  </a:cubicBezTo>
                  <a:cubicBezTo>
                    <a:pt x="5770" y="8524"/>
                    <a:pt x="6860" y="8108"/>
                    <a:pt x="7693" y="7276"/>
                  </a:cubicBezTo>
                  <a:cubicBezTo>
                    <a:pt x="9357" y="5611"/>
                    <a:pt x="9357" y="2913"/>
                    <a:pt x="7693" y="1249"/>
                  </a:cubicBezTo>
                  <a:cubicBezTo>
                    <a:pt x="6860" y="417"/>
                    <a:pt x="5770" y="0"/>
                    <a:pt x="4679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30;p57">
              <a:extLst>
                <a:ext uri="{FF2B5EF4-FFF2-40B4-BE49-F238E27FC236}">
                  <a16:creationId xmlns:a16="http://schemas.microsoft.com/office/drawing/2014/main" id="{D94DC8CD-A7EE-DE26-6075-60E53F8C6682}"/>
                </a:ext>
              </a:extLst>
            </p:cNvPr>
            <p:cNvSpPr/>
            <p:nvPr/>
          </p:nvSpPr>
          <p:spPr>
            <a:xfrm>
              <a:off x="2277331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4" y="214"/>
                  </a:moveTo>
                  <a:lnTo>
                    <a:pt x="2704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4" y="214"/>
                  </a:cubicBezTo>
                  <a:close/>
                  <a:moveTo>
                    <a:pt x="3692" y="214"/>
                  </a:moveTo>
                  <a:cubicBezTo>
                    <a:pt x="4151" y="291"/>
                    <a:pt x="4575" y="470"/>
                    <a:pt x="4940" y="729"/>
                  </a:cubicBezTo>
                  <a:lnTo>
                    <a:pt x="3692" y="1977"/>
                  </a:lnTo>
                  <a:lnTo>
                    <a:pt x="3692" y="214"/>
                  </a:lnTo>
                  <a:close/>
                  <a:moveTo>
                    <a:pt x="752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1" y="2213"/>
                    <a:pt x="487" y="1788"/>
                    <a:pt x="752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4" y="2213"/>
                    <a:pt x="6175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6" y="2812"/>
                    <a:pt x="2814" y="2985"/>
                    <a:pt x="2814" y="3197"/>
                  </a:cubicBezTo>
                  <a:cubicBezTo>
                    <a:pt x="2814" y="3407"/>
                    <a:pt x="2986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6" y="2258"/>
                    <a:pt x="4135" y="2678"/>
                    <a:pt x="4135" y="3197"/>
                  </a:cubicBezTo>
                  <a:cubicBezTo>
                    <a:pt x="4135" y="3714"/>
                    <a:pt x="3716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5" y="3663"/>
                  </a:moveTo>
                  <a:lnTo>
                    <a:pt x="730" y="4938"/>
                  </a:lnTo>
                  <a:cubicBezTo>
                    <a:pt x="466" y="4566"/>
                    <a:pt x="285" y="4132"/>
                    <a:pt x="212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4" y="4363"/>
                  </a:moveTo>
                  <a:lnTo>
                    <a:pt x="2704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4" y="4363"/>
                  </a:lnTo>
                  <a:close/>
                  <a:moveTo>
                    <a:pt x="3692" y="4363"/>
                  </a:moveTo>
                  <a:lnTo>
                    <a:pt x="4971" y="5642"/>
                  </a:lnTo>
                  <a:cubicBezTo>
                    <a:pt x="4599" y="5912"/>
                    <a:pt x="4164" y="6100"/>
                    <a:pt x="3692" y="6178"/>
                  </a:cubicBezTo>
                  <a:lnTo>
                    <a:pt x="3692" y="4363"/>
                  </a:lnTo>
                  <a:close/>
                  <a:moveTo>
                    <a:pt x="3197" y="1"/>
                  </a:moveTo>
                  <a:cubicBezTo>
                    <a:pt x="1436" y="1"/>
                    <a:pt x="1" y="1434"/>
                    <a:pt x="1" y="3197"/>
                  </a:cubicBezTo>
                  <a:cubicBezTo>
                    <a:pt x="1" y="4958"/>
                    <a:pt x="1436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31;p57">
              <a:extLst>
                <a:ext uri="{FF2B5EF4-FFF2-40B4-BE49-F238E27FC236}">
                  <a16:creationId xmlns:a16="http://schemas.microsoft.com/office/drawing/2014/main" id="{14810B40-B497-5C7D-9C47-E6A474E68C91}"/>
                </a:ext>
              </a:extLst>
            </p:cNvPr>
            <p:cNvSpPr/>
            <p:nvPr/>
          </p:nvSpPr>
          <p:spPr>
            <a:xfrm>
              <a:off x="2220925" y="3040295"/>
              <a:ext cx="268567" cy="395110"/>
            </a:xfrm>
            <a:custGeom>
              <a:avLst/>
              <a:gdLst/>
              <a:ahLst/>
              <a:cxnLst/>
              <a:rect l="l" t="t" r="r" b="b"/>
              <a:pathLst>
                <a:path w="3990" h="5870" extrusionOk="0">
                  <a:moveTo>
                    <a:pt x="3811" y="1"/>
                  </a:moveTo>
                  <a:cubicBezTo>
                    <a:pt x="1670" y="1864"/>
                    <a:pt x="558" y="3984"/>
                    <a:pt x="1" y="5869"/>
                  </a:cubicBezTo>
                  <a:lnTo>
                    <a:pt x="624" y="5573"/>
                  </a:lnTo>
                  <a:cubicBezTo>
                    <a:pt x="1188" y="5304"/>
                    <a:pt x="1674" y="4898"/>
                    <a:pt x="2040" y="4392"/>
                  </a:cubicBezTo>
                  <a:lnTo>
                    <a:pt x="3164" y="2836"/>
                  </a:lnTo>
                  <a:cubicBezTo>
                    <a:pt x="3755" y="2018"/>
                    <a:pt x="3990" y="994"/>
                    <a:pt x="381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32;p57">
              <a:extLst>
                <a:ext uri="{FF2B5EF4-FFF2-40B4-BE49-F238E27FC236}">
                  <a16:creationId xmlns:a16="http://schemas.microsoft.com/office/drawing/2014/main" id="{623DD672-E410-EDC4-9E64-25450161C9E2}"/>
                </a:ext>
              </a:extLst>
            </p:cNvPr>
            <p:cNvSpPr/>
            <p:nvPr/>
          </p:nvSpPr>
          <p:spPr>
            <a:xfrm>
              <a:off x="713225" y="4582521"/>
              <a:ext cx="5046298" cy="35203"/>
            </a:xfrm>
            <a:custGeom>
              <a:avLst/>
              <a:gdLst/>
              <a:ahLst/>
              <a:cxnLst/>
              <a:rect l="l" t="t" r="r" b="b"/>
              <a:pathLst>
                <a:path w="74971" h="523" extrusionOk="0">
                  <a:moveTo>
                    <a:pt x="262" y="1"/>
                  </a:moveTo>
                  <a:cubicBezTo>
                    <a:pt x="118" y="1"/>
                    <a:pt x="0" y="118"/>
                    <a:pt x="0" y="262"/>
                  </a:cubicBezTo>
                  <a:cubicBezTo>
                    <a:pt x="0" y="407"/>
                    <a:pt x="118" y="522"/>
                    <a:pt x="262" y="522"/>
                  </a:cubicBezTo>
                  <a:lnTo>
                    <a:pt x="74709" y="522"/>
                  </a:lnTo>
                  <a:cubicBezTo>
                    <a:pt x="74854" y="522"/>
                    <a:pt x="74971" y="407"/>
                    <a:pt x="74971" y="262"/>
                  </a:cubicBezTo>
                  <a:cubicBezTo>
                    <a:pt x="74971" y="118"/>
                    <a:pt x="74854" y="1"/>
                    <a:pt x="747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33;p57">
              <a:extLst>
                <a:ext uri="{FF2B5EF4-FFF2-40B4-BE49-F238E27FC236}">
                  <a16:creationId xmlns:a16="http://schemas.microsoft.com/office/drawing/2014/main" id="{E2FA2198-6FB7-E2C2-BFBB-890757E2BBFF}"/>
                </a:ext>
              </a:extLst>
            </p:cNvPr>
            <p:cNvSpPr/>
            <p:nvPr/>
          </p:nvSpPr>
          <p:spPr>
            <a:xfrm>
              <a:off x="2605136" y="3533885"/>
              <a:ext cx="2346965" cy="844808"/>
            </a:xfrm>
            <a:custGeom>
              <a:avLst/>
              <a:gdLst/>
              <a:ahLst/>
              <a:cxnLst/>
              <a:rect l="l" t="t" r="r" b="b"/>
              <a:pathLst>
                <a:path w="34868" h="12551" extrusionOk="0">
                  <a:moveTo>
                    <a:pt x="0" y="1"/>
                  </a:moveTo>
                  <a:cubicBezTo>
                    <a:pt x="6310" y="6464"/>
                    <a:pt x="5441" y="8785"/>
                    <a:pt x="5441" y="8785"/>
                  </a:cubicBezTo>
                  <a:lnTo>
                    <a:pt x="33794" y="10942"/>
                  </a:lnTo>
                  <a:cubicBezTo>
                    <a:pt x="33249" y="8390"/>
                    <a:pt x="34868" y="3915"/>
                    <a:pt x="34868" y="3915"/>
                  </a:cubicBezTo>
                  <a:cubicBezTo>
                    <a:pt x="17659" y="1253"/>
                    <a:pt x="1" y="1"/>
                    <a:pt x="0" y="1"/>
                  </a:cubicBezTo>
                  <a:close/>
                  <a:moveTo>
                    <a:pt x="3405" y="9441"/>
                  </a:moveTo>
                  <a:lnTo>
                    <a:pt x="3405" y="9441"/>
                  </a:lnTo>
                  <a:cubicBezTo>
                    <a:pt x="3548" y="9919"/>
                    <a:pt x="3626" y="10424"/>
                    <a:pt x="3626" y="10948"/>
                  </a:cubicBezTo>
                  <a:cubicBezTo>
                    <a:pt x="3626" y="11221"/>
                    <a:pt x="3605" y="11488"/>
                    <a:pt x="3565" y="11751"/>
                  </a:cubicBezTo>
                  <a:lnTo>
                    <a:pt x="34058" y="12551"/>
                  </a:lnTo>
                  <a:cubicBezTo>
                    <a:pt x="33975" y="12295"/>
                    <a:pt x="33912" y="12031"/>
                    <a:pt x="33870" y="11758"/>
                  </a:cubicBezTo>
                  <a:cubicBezTo>
                    <a:pt x="25641" y="11618"/>
                    <a:pt x="17409" y="11441"/>
                    <a:pt x="9199" y="10866"/>
                  </a:cubicBezTo>
                  <a:cubicBezTo>
                    <a:pt x="8037" y="10785"/>
                    <a:pt x="6864" y="10685"/>
                    <a:pt x="5736" y="10384"/>
                  </a:cubicBezTo>
                  <a:cubicBezTo>
                    <a:pt x="4914" y="10163"/>
                    <a:pt x="4173" y="9795"/>
                    <a:pt x="3405" y="94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34;p57">
              <a:extLst>
                <a:ext uri="{FF2B5EF4-FFF2-40B4-BE49-F238E27FC236}">
                  <a16:creationId xmlns:a16="http://schemas.microsoft.com/office/drawing/2014/main" id="{6BA232AD-8576-04FC-FD6F-FCAF3596F95D}"/>
                </a:ext>
              </a:extLst>
            </p:cNvPr>
            <p:cNvSpPr/>
            <p:nvPr/>
          </p:nvSpPr>
          <p:spPr>
            <a:xfrm>
              <a:off x="2603992" y="2972513"/>
              <a:ext cx="2585512" cy="1303727"/>
            </a:xfrm>
            <a:custGeom>
              <a:avLst/>
              <a:gdLst/>
              <a:ahLst/>
              <a:cxnLst/>
              <a:rect l="l" t="t" r="r" b="b"/>
              <a:pathLst>
                <a:path w="38412" h="19369" extrusionOk="0">
                  <a:moveTo>
                    <a:pt x="12844" y="1662"/>
                  </a:moveTo>
                  <a:cubicBezTo>
                    <a:pt x="13608" y="1662"/>
                    <a:pt x="14368" y="1678"/>
                    <a:pt x="15115" y="1712"/>
                  </a:cubicBezTo>
                  <a:lnTo>
                    <a:pt x="15115" y="6912"/>
                  </a:lnTo>
                  <a:cubicBezTo>
                    <a:pt x="10286" y="6379"/>
                    <a:pt x="6533" y="6112"/>
                    <a:pt x="3880" y="6112"/>
                  </a:cubicBezTo>
                  <a:cubicBezTo>
                    <a:pt x="3454" y="6112"/>
                    <a:pt x="3055" y="6119"/>
                    <a:pt x="2685" y="6133"/>
                  </a:cubicBezTo>
                  <a:cubicBezTo>
                    <a:pt x="2815" y="5374"/>
                    <a:pt x="3554" y="2400"/>
                    <a:pt x="7256" y="1970"/>
                  </a:cubicBezTo>
                  <a:cubicBezTo>
                    <a:pt x="9027" y="1765"/>
                    <a:pt x="10945" y="1662"/>
                    <a:pt x="12844" y="1662"/>
                  </a:cubicBezTo>
                  <a:close/>
                  <a:moveTo>
                    <a:pt x="3633" y="7354"/>
                  </a:moveTo>
                  <a:cubicBezTo>
                    <a:pt x="3612" y="7354"/>
                    <a:pt x="3595" y="7371"/>
                    <a:pt x="3593" y="7392"/>
                  </a:cubicBezTo>
                  <a:lnTo>
                    <a:pt x="3571" y="8171"/>
                  </a:lnTo>
                  <a:cubicBezTo>
                    <a:pt x="3569" y="8192"/>
                    <a:pt x="3586" y="8209"/>
                    <a:pt x="3608" y="8211"/>
                  </a:cubicBezTo>
                  <a:lnTo>
                    <a:pt x="6231" y="8290"/>
                  </a:lnTo>
                  <a:cubicBezTo>
                    <a:pt x="6232" y="8290"/>
                    <a:pt x="6233" y="8290"/>
                    <a:pt x="6233" y="8290"/>
                  </a:cubicBezTo>
                  <a:cubicBezTo>
                    <a:pt x="6253" y="8290"/>
                    <a:pt x="6269" y="8273"/>
                    <a:pt x="6271" y="8253"/>
                  </a:cubicBezTo>
                  <a:lnTo>
                    <a:pt x="6293" y="7473"/>
                  </a:lnTo>
                  <a:cubicBezTo>
                    <a:pt x="6295" y="7453"/>
                    <a:pt x="6278" y="7435"/>
                    <a:pt x="6256" y="7435"/>
                  </a:cubicBezTo>
                  <a:lnTo>
                    <a:pt x="3633" y="7354"/>
                  </a:lnTo>
                  <a:close/>
                  <a:moveTo>
                    <a:pt x="16627" y="1803"/>
                  </a:moveTo>
                  <a:cubicBezTo>
                    <a:pt x="17923" y="1904"/>
                    <a:pt x="19152" y="2059"/>
                    <a:pt x="20251" y="2267"/>
                  </a:cubicBezTo>
                  <a:cubicBezTo>
                    <a:pt x="23908" y="2958"/>
                    <a:pt x="28800" y="5033"/>
                    <a:pt x="28800" y="5033"/>
                  </a:cubicBezTo>
                  <a:lnTo>
                    <a:pt x="28800" y="8711"/>
                  </a:lnTo>
                  <a:cubicBezTo>
                    <a:pt x="26588" y="8385"/>
                    <a:pt x="24144" y="8037"/>
                    <a:pt x="21643" y="7707"/>
                  </a:cubicBezTo>
                  <a:cubicBezTo>
                    <a:pt x="20131" y="7510"/>
                    <a:pt x="18694" y="7329"/>
                    <a:pt x="17331" y="7166"/>
                  </a:cubicBezTo>
                  <a:lnTo>
                    <a:pt x="16627" y="1803"/>
                  </a:lnTo>
                  <a:close/>
                  <a:moveTo>
                    <a:pt x="17378" y="8636"/>
                  </a:moveTo>
                  <a:cubicBezTo>
                    <a:pt x="17343" y="8636"/>
                    <a:pt x="17312" y="8661"/>
                    <a:pt x="17307" y="8698"/>
                  </a:cubicBezTo>
                  <a:lnTo>
                    <a:pt x="17218" y="9406"/>
                  </a:lnTo>
                  <a:cubicBezTo>
                    <a:pt x="17214" y="9446"/>
                    <a:pt x="17240" y="9481"/>
                    <a:pt x="17280" y="9486"/>
                  </a:cubicBezTo>
                  <a:lnTo>
                    <a:pt x="19819" y="9804"/>
                  </a:lnTo>
                  <a:cubicBezTo>
                    <a:pt x="19822" y="9804"/>
                    <a:pt x="19825" y="9804"/>
                    <a:pt x="19829" y="9804"/>
                  </a:cubicBezTo>
                  <a:cubicBezTo>
                    <a:pt x="19864" y="9804"/>
                    <a:pt x="19894" y="9778"/>
                    <a:pt x="19899" y="9741"/>
                  </a:cubicBezTo>
                  <a:lnTo>
                    <a:pt x="19987" y="9033"/>
                  </a:lnTo>
                  <a:cubicBezTo>
                    <a:pt x="19993" y="8994"/>
                    <a:pt x="19964" y="8958"/>
                    <a:pt x="19926" y="8954"/>
                  </a:cubicBezTo>
                  <a:lnTo>
                    <a:pt x="17386" y="8636"/>
                  </a:lnTo>
                  <a:cubicBezTo>
                    <a:pt x="17383" y="8636"/>
                    <a:pt x="17381" y="8636"/>
                    <a:pt x="17378" y="8636"/>
                  </a:cubicBezTo>
                  <a:close/>
                  <a:moveTo>
                    <a:pt x="31952" y="5488"/>
                  </a:moveTo>
                  <a:cubicBezTo>
                    <a:pt x="35794" y="7542"/>
                    <a:pt x="37750" y="9487"/>
                    <a:pt x="38064" y="9814"/>
                  </a:cubicBezTo>
                  <a:lnTo>
                    <a:pt x="38064" y="10164"/>
                  </a:lnTo>
                  <a:cubicBezTo>
                    <a:pt x="37391" y="10052"/>
                    <a:pt x="35098" y="9672"/>
                    <a:pt x="31952" y="9187"/>
                  </a:cubicBezTo>
                  <a:lnTo>
                    <a:pt x="31952" y="5488"/>
                  </a:lnTo>
                  <a:close/>
                  <a:moveTo>
                    <a:pt x="3840" y="6462"/>
                  </a:moveTo>
                  <a:cubicBezTo>
                    <a:pt x="7006" y="6462"/>
                    <a:pt x="11482" y="6849"/>
                    <a:pt x="16161" y="7385"/>
                  </a:cubicBezTo>
                  <a:lnTo>
                    <a:pt x="16148" y="18518"/>
                  </a:lnTo>
                  <a:cubicBezTo>
                    <a:pt x="11869" y="18160"/>
                    <a:pt x="6830" y="16744"/>
                    <a:pt x="3366" y="12595"/>
                  </a:cubicBezTo>
                  <a:cubicBezTo>
                    <a:pt x="1210" y="10013"/>
                    <a:pt x="547" y="7402"/>
                    <a:pt x="406" y="6732"/>
                  </a:cubicBezTo>
                  <a:cubicBezTo>
                    <a:pt x="1200" y="6544"/>
                    <a:pt x="2381" y="6462"/>
                    <a:pt x="3840" y="6462"/>
                  </a:cubicBezTo>
                  <a:close/>
                  <a:moveTo>
                    <a:pt x="16334" y="7405"/>
                  </a:moveTo>
                  <a:cubicBezTo>
                    <a:pt x="22586" y="8124"/>
                    <a:pt x="29176" y="9104"/>
                    <a:pt x="33469" y="9775"/>
                  </a:cubicBezTo>
                  <a:cubicBezTo>
                    <a:pt x="33686" y="15856"/>
                    <a:pt x="32253" y="18211"/>
                    <a:pt x="31623" y="18944"/>
                  </a:cubicBezTo>
                  <a:cubicBezTo>
                    <a:pt x="31482" y="19108"/>
                    <a:pt x="31277" y="19195"/>
                    <a:pt x="31060" y="19195"/>
                  </a:cubicBezTo>
                  <a:cubicBezTo>
                    <a:pt x="31051" y="19195"/>
                    <a:pt x="31043" y="19195"/>
                    <a:pt x="31035" y="19195"/>
                  </a:cubicBezTo>
                  <a:lnTo>
                    <a:pt x="18603" y="18618"/>
                  </a:lnTo>
                  <a:cubicBezTo>
                    <a:pt x="17879" y="18618"/>
                    <a:pt x="17115" y="18593"/>
                    <a:pt x="16322" y="18532"/>
                  </a:cubicBezTo>
                  <a:lnTo>
                    <a:pt x="16334" y="7405"/>
                  </a:lnTo>
                  <a:close/>
                  <a:moveTo>
                    <a:pt x="11164" y="1"/>
                  </a:moveTo>
                  <a:cubicBezTo>
                    <a:pt x="6889" y="1"/>
                    <a:pt x="3779" y="904"/>
                    <a:pt x="1889" y="2701"/>
                  </a:cubicBezTo>
                  <a:cubicBezTo>
                    <a:pt x="0" y="4499"/>
                    <a:pt x="109" y="6509"/>
                    <a:pt x="115" y="6594"/>
                  </a:cubicBezTo>
                  <a:lnTo>
                    <a:pt x="129" y="6801"/>
                  </a:lnTo>
                  <a:lnTo>
                    <a:pt x="238" y="6775"/>
                  </a:lnTo>
                  <a:cubicBezTo>
                    <a:pt x="386" y="7471"/>
                    <a:pt x="1060" y="10102"/>
                    <a:pt x="3226" y="12698"/>
                  </a:cubicBezTo>
                  <a:cubicBezTo>
                    <a:pt x="7427" y="17735"/>
                    <a:pt x="13906" y="18792"/>
                    <a:pt x="18599" y="18792"/>
                  </a:cubicBezTo>
                  <a:lnTo>
                    <a:pt x="31027" y="19367"/>
                  </a:lnTo>
                  <a:cubicBezTo>
                    <a:pt x="31042" y="19369"/>
                    <a:pt x="31057" y="19369"/>
                    <a:pt x="31071" y="19369"/>
                  </a:cubicBezTo>
                  <a:cubicBezTo>
                    <a:pt x="31337" y="19369"/>
                    <a:pt x="31584" y="19257"/>
                    <a:pt x="31754" y="19058"/>
                  </a:cubicBezTo>
                  <a:cubicBezTo>
                    <a:pt x="32397" y="18310"/>
                    <a:pt x="33856" y="15920"/>
                    <a:pt x="33644" y="9804"/>
                  </a:cubicBezTo>
                  <a:lnTo>
                    <a:pt x="33644" y="9804"/>
                  </a:lnTo>
                  <a:cubicBezTo>
                    <a:pt x="36376" y="10232"/>
                    <a:pt x="38134" y="10529"/>
                    <a:pt x="38208" y="10541"/>
                  </a:cubicBezTo>
                  <a:lnTo>
                    <a:pt x="38411" y="10575"/>
                  </a:lnTo>
                  <a:lnTo>
                    <a:pt x="38411" y="9678"/>
                  </a:lnTo>
                  <a:lnTo>
                    <a:pt x="38366" y="9628"/>
                  </a:lnTo>
                  <a:cubicBezTo>
                    <a:pt x="38297" y="9551"/>
                    <a:pt x="36626" y="7722"/>
                    <a:pt x="32979" y="5641"/>
                  </a:cubicBezTo>
                  <a:cubicBezTo>
                    <a:pt x="29621" y="3724"/>
                    <a:pt x="23891" y="1238"/>
                    <a:pt x="15659" y="283"/>
                  </a:cubicBezTo>
                  <a:cubicBezTo>
                    <a:pt x="14041" y="94"/>
                    <a:pt x="12542" y="1"/>
                    <a:pt x="11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35;p57">
              <a:extLst>
                <a:ext uri="{FF2B5EF4-FFF2-40B4-BE49-F238E27FC236}">
                  <a16:creationId xmlns:a16="http://schemas.microsoft.com/office/drawing/2014/main" id="{CF371497-E914-413A-4BC5-29F8A9089DDF}"/>
                </a:ext>
              </a:extLst>
            </p:cNvPr>
            <p:cNvSpPr/>
            <p:nvPr/>
          </p:nvSpPr>
          <p:spPr>
            <a:xfrm>
              <a:off x="4512327" y="3458161"/>
              <a:ext cx="144245" cy="200920"/>
            </a:xfrm>
            <a:custGeom>
              <a:avLst/>
              <a:gdLst/>
              <a:ahLst/>
              <a:cxnLst/>
              <a:rect l="l" t="t" r="r" b="b"/>
              <a:pathLst>
                <a:path w="2143" h="2985" extrusionOk="0">
                  <a:moveTo>
                    <a:pt x="1" y="1"/>
                  </a:moveTo>
                  <a:lnTo>
                    <a:pt x="1" y="2658"/>
                  </a:lnTo>
                  <a:lnTo>
                    <a:pt x="145" y="2658"/>
                  </a:lnTo>
                  <a:cubicBezTo>
                    <a:pt x="318" y="2791"/>
                    <a:pt x="626" y="2984"/>
                    <a:pt x="962" y="2984"/>
                  </a:cubicBezTo>
                  <a:cubicBezTo>
                    <a:pt x="1152" y="2984"/>
                    <a:pt x="1350" y="2922"/>
                    <a:pt x="1539" y="2753"/>
                  </a:cubicBezTo>
                  <a:cubicBezTo>
                    <a:pt x="1574" y="2720"/>
                    <a:pt x="1605" y="2685"/>
                    <a:pt x="1633" y="2647"/>
                  </a:cubicBezTo>
                  <a:cubicBezTo>
                    <a:pt x="1669" y="2630"/>
                    <a:pt x="1693" y="2594"/>
                    <a:pt x="1694" y="2553"/>
                  </a:cubicBezTo>
                  <a:cubicBezTo>
                    <a:pt x="2142" y="1765"/>
                    <a:pt x="1694" y="1"/>
                    <a:pt x="1694" y="1"/>
                  </a:cubicBezTo>
                  <a:lnTo>
                    <a:pt x="1656" y="26"/>
                  </a:lnTo>
                  <a:cubicBezTo>
                    <a:pt x="1636" y="10"/>
                    <a:pt x="1612" y="1"/>
                    <a:pt x="1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36;p57">
              <a:extLst>
                <a:ext uri="{FF2B5EF4-FFF2-40B4-BE49-F238E27FC236}">
                  <a16:creationId xmlns:a16="http://schemas.microsoft.com/office/drawing/2014/main" id="{B06127D1-1D74-2A3D-872F-6EFC5C969E3A}"/>
                </a:ext>
              </a:extLst>
            </p:cNvPr>
            <p:cNvSpPr/>
            <p:nvPr/>
          </p:nvSpPr>
          <p:spPr>
            <a:xfrm>
              <a:off x="2634214" y="3190600"/>
              <a:ext cx="1275525" cy="281356"/>
            </a:xfrm>
            <a:custGeom>
              <a:avLst/>
              <a:gdLst/>
              <a:ahLst/>
              <a:cxnLst/>
              <a:rect l="l" t="t" r="r" b="b"/>
              <a:pathLst>
                <a:path w="18950" h="4180" extrusionOk="0">
                  <a:moveTo>
                    <a:pt x="1235" y="1"/>
                  </a:moveTo>
                  <a:cubicBezTo>
                    <a:pt x="1" y="1570"/>
                    <a:pt x="103" y="3109"/>
                    <a:pt x="103" y="3109"/>
                  </a:cubicBezTo>
                  <a:cubicBezTo>
                    <a:pt x="607" y="2982"/>
                    <a:pt x="1279" y="2899"/>
                    <a:pt x="2083" y="2855"/>
                  </a:cubicBezTo>
                  <a:lnTo>
                    <a:pt x="2083" y="1438"/>
                  </a:lnTo>
                  <a:cubicBezTo>
                    <a:pt x="2082" y="819"/>
                    <a:pt x="1739" y="281"/>
                    <a:pt x="1235" y="1"/>
                  </a:cubicBezTo>
                  <a:close/>
                  <a:moveTo>
                    <a:pt x="16376" y="72"/>
                  </a:moveTo>
                  <a:lnTo>
                    <a:pt x="16882" y="3926"/>
                  </a:lnTo>
                  <a:cubicBezTo>
                    <a:pt x="17553" y="4007"/>
                    <a:pt x="18242" y="4090"/>
                    <a:pt x="18950" y="4179"/>
                  </a:cubicBezTo>
                  <a:lnTo>
                    <a:pt x="18950" y="2705"/>
                  </a:lnTo>
                  <a:cubicBezTo>
                    <a:pt x="18950" y="1270"/>
                    <a:pt x="17804" y="104"/>
                    <a:pt x="16376" y="72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3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" name="Google Shape;455;p44"/>
          <p:cNvSpPr/>
          <p:nvPr/>
        </p:nvSpPr>
        <p:spPr>
          <a:xfrm flipH="1">
            <a:off x="5581101" y="3932924"/>
            <a:ext cx="983617" cy="218990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06;p44">
            <a:extLst>
              <a:ext uri="{FF2B5EF4-FFF2-40B4-BE49-F238E27FC236}">
                <a16:creationId xmlns:a16="http://schemas.microsoft.com/office/drawing/2014/main" id="{2A0C5AB2-9296-C521-94D0-4E2A224263FA}"/>
              </a:ext>
            </a:extLst>
          </p:cNvPr>
          <p:cNvSpPr/>
          <p:nvPr/>
        </p:nvSpPr>
        <p:spPr>
          <a:xfrm>
            <a:off x="383672" y="242760"/>
            <a:ext cx="6413354" cy="840501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1011;p61">
            <a:extLst>
              <a:ext uri="{FF2B5EF4-FFF2-40B4-BE49-F238E27FC236}">
                <a16:creationId xmlns:a16="http://schemas.microsoft.com/office/drawing/2014/main" id="{4D8D61C7-707E-3AC3-4A2A-5C1FDB8156A7}"/>
              </a:ext>
            </a:extLst>
          </p:cNvPr>
          <p:cNvSpPr txBox="1"/>
          <p:nvPr/>
        </p:nvSpPr>
        <p:spPr>
          <a:xfrm>
            <a:off x="978381" y="480382"/>
            <a:ext cx="5330481" cy="458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Electric Fuel vs Regular Gas</a:t>
            </a:r>
            <a:endParaRPr sz="2800" b="1" dirty="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Google Shape;521;p45">
            <a:extLst>
              <a:ext uri="{FF2B5EF4-FFF2-40B4-BE49-F238E27FC236}">
                <a16:creationId xmlns:a16="http://schemas.microsoft.com/office/drawing/2014/main" id="{239832E1-90CA-E583-25CB-4B8C28E616CA}"/>
              </a:ext>
            </a:extLst>
          </p:cNvPr>
          <p:cNvSpPr txBox="1">
            <a:spLocks/>
          </p:cNvSpPr>
          <p:nvPr/>
        </p:nvSpPr>
        <p:spPr>
          <a:xfrm>
            <a:off x="383672" y="1437876"/>
            <a:ext cx="4687658" cy="2259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anum Gothic"/>
              <a:buNone/>
              <a:defRPr sz="16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 algn="l"/>
            <a:r>
              <a:rPr lang="en-US" sz="1400" dirty="0"/>
              <a:t>Ho: Fuel type has no effect on annual fuel cost </a:t>
            </a:r>
          </a:p>
          <a:p>
            <a:pPr marL="0" indent="0" algn="l"/>
            <a:r>
              <a:rPr lang="en-US" sz="1400" dirty="0"/>
              <a:t>Ha: Fuel type does have an effect on annual fuel cost 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Statistically significant difference between </a:t>
            </a:r>
          </a:p>
          <a:p>
            <a:pPr marL="0" indent="0" algn="l"/>
            <a:r>
              <a:rPr lang="en-US" sz="1400" dirty="0"/>
              <a:t>electric fuel and regular gas </a:t>
            </a:r>
          </a:p>
          <a:p>
            <a:pPr marL="0" indent="0" algn="l"/>
            <a:r>
              <a:rPr lang="en-US" sz="1400" b="1" dirty="0"/>
              <a:t>(Therefore, reject null hypothesis) 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⇢ With 95% confidence, the annual fuel cost for car only uses electric fuel is between $1023 and $1128 less compared to car only uses regular gas</a:t>
            </a:r>
            <a:endParaRPr lang="en-US" sz="1200" dirty="0"/>
          </a:p>
        </p:txBody>
      </p:sp>
      <p:pic>
        <p:nvPicPr>
          <p:cNvPr id="59" name="Picture 58" descr="Chart, bar chart&#10;&#10;Description automatically generated">
            <a:extLst>
              <a:ext uri="{FF2B5EF4-FFF2-40B4-BE49-F238E27FC236}">
                <a16:creationId xmlns:a16="http://schemas.microsoft.com/office/drawing/2014/main" id="{57466084-59AE-BA0C-236A-AA9F7816A6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920" y="1341757"/>
            <a:ext cx="3330788" cy="219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233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4"/>
          <p:cNvSpPr/>
          <p:nvPr/>
        </p:nvSpPr>
        <p:spPr>
          <a:xfrm flipH="1">
            <a:off x="7561074" y="205702"/>
            <a:ext cx="1929351" cy="457204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" name="Google Shape;805;p54">
            <a:extLst>
              <a:ext uri="{FF2B5EF4-FFF2-40B4-BE49-F238E27FC236}">
                <a16:creationId xmlns:a16="http://schemas.microsoft.com/office/drawing/2014/main" id="{0C7AA8D7-DCBC-A761-6194-E7EA4AB0B2AA}"/>
              </a:ext>
            </a:extLst>
          </p:cNvPr>
          <p:cNvGrpSpPr/>
          <p:nvPr/>
        </p:nvGrpSpPr>
        <p:grpSpPr>
          <a:xfrm rot="16200000" flipH="1">
            <a:off x="6234202" y="2082213"/>
            <a:ext cx="1768460" cy="5231755"/>
            <a:chOff x="7681603" y="-387311"/>
            <a:chExt cx="1692396" cy="3649861"/>
          </a:xfrm>
        </p:grpSpPr>
        <p:sp>
          <p:nvSpPr>
            <p:cNvPr id="24" name="Google Shape;806;p54">
              <a:extLst>
                <a:ext uri="{FF2B5EF4-FFF2-40B4-BE49-F238E27FC236}">
                  <a16:creationId xmlns:a16="http://schemas.microsoft.com/office/drawing/2014/main" id="{3ADC8D09-4826-FA9B-B07D-9ADD6BC2F8FA}"/>
                </a:ext>
              </a:extLst>
            </p:cNvPr>
            <p:cNvSpPr/>
            <p:nvPr/>
          </p:nvSpPr>
          <p:spPr>
            <a:xfrm rot="-5400000">
              <a:off x="6702662" y="591631"/>
              <a:ext cx="3649861" cy="1691979"/>
            </a:xfrm>
            <a:custGeom>
              <a:avLst/>
              <a:gdLst/>
              <a:ahLst/>
              <a:cxnLst/>
              <a:rect l="l" t="t" r="r" b="b"/>
              <a:pathLst>
                <a:path w="92081" h="40314" extrusionOk="0">
                  <a:moveTo>
                    <a:pt x="52634" y="0"/>
                  </a:moveTo>
                  <a:cubicBezTo>
                    <a:pt x="52308" y="0"/>
                    <a:pt x="51980" y="13"/>
                    <a:pt x="51651" y="40"/>
                  </a:cubicBezTo>
                  <a:cubicBezTo>
                    <a:pt x="47192" y="409"/>
                    <a:pt x="43414" y="3356"/>
                    <a:pt x="40047" y="6305"/>
                  </a:cubicBezTo>
                  <a:cubicBezTo>
                    <a:pt x="36680" y="9252"/>
                    <a:pt x="33221" y="12438"/>
                    <a:pt x="28869" y="13475"/>
                  </a:cubicBezTo>
                  <a:cubicBezTo>
                    <a:pt x="25617" y="14250"/>
                    <a:pt x="22193" y="13734"/>
                    <a:pt x="18884" y="14199"/>
                  </a:cubicBezTo>
                  <a:cubicBezTo>
                    <a:pt x="13402" y="14969"/>
                    <a:pt x="0" y="24616"/>
                    <a:pt x="6085" y="40112"/>
                  </a:cubicBezTo>
                  <a:lnTo>
                    <a:pt x="81132" y="40282"/>
                  </a:lnTo>
                  <a:cubicBezTo>
                    <a:pt x="81361" y="40303"/>
                    <a:pt x="81583" y="40314"/>
                    <a:pt x="81800" y="40314"/>
                  </a:cubicBezTo>
                  <a:cubicBezTo>
                    <a:pt x="92080" y="40314"/>
                    <a:pt x="89563" y="16777"/>
                    <a:pt x="87839" y="12668"/>
                  </a:cubicBezTo>
                  <a:cubicBezTo>
                    <a:pt x="86081" y="8473"/>
                    <a:pt x="82744" y="4685"/>
                    <a:pt x="78338" y="3554"/>
                  </a:cubicBezTo>
                  <a:cubicBezTo>
                    <a:pt x="77072" y="3230"/>
                    <a:pt x="75782" y="3133"/>
                    <a:pt x="74479" y="3133"/>
                  </a:cubicBezTo>
                  <a:cubicBezTo>
                    <a:pt x="72576" y="3133"/>
                    <a:pt x="70646" y="3339"/>
                    <a:pt x="68733" y="3339"/>
                  </a:cubicBezTo>
                  <a:cubicBezTo>
                    <a:pt x="68051" y="3339"/>
                    <a:pt x="67371" y="3313"/>
                    <a:pt x="66695" y="3242"/>
                  </a:cubicBezTo>
                  <a:cubicBezTo>
                    <a:pt x="61897" y="2739"/>
                    <a:pt x="57402" y="0"/>
                    <a:pt x="526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07;p54">
              <a:extLst>
                <a:ext uri="{FF2B5EF4-FFF2-40B4-BE49-F238E27FC236}">
                  <a16:creationId xmlns:a16="http://schemas.microsoft.com/office/drawing/2014/main" id="{AF46B4F1-F4E7-9BC8-249C-5A03728354D3}"/>
                </a:ext>
              </a:extLst>
            </p:cNvPr>
            <p:cNvSpPr/>
            <p:nvPr/>
          </p:nvSpPr>
          <p:spPr>
            <a:xfrm rot="-5400000">
              <a:off x="7073410" y="636375"/>
              <a:ext cx="3189669" cy="1411509"/>
            </a:xfrm>
            <a:custGeom>
              <a:avLst/>
              <a:gdLst/>
              <a:ahLst/>
              <a:cxnLst/>
              <a:rect l="l" t="t" r="r" b="b"/>
              <a:pathLst>
                <a:path w="80471" h="32195" extrusionOk="0">
                  <a:moveTo>
                    <a:pt x="47487" y="1"/>
                  </a:moveTo>
                  <a:cubicBezTo>
                    <a:pt x="43320" y="1"/>
                    <a:pt x="39414" y="2827"/>
                    <a:pt x="36193" y="5678"/>
                  </a:cubicBezTo>
                  <a:cubicBezTo>
                    <a:pt x="32550" y="8904"/>
                    <a:pt x="28659" y="12549"/>
                    <a:pt x="23801" y="12820"/>
                  </a:cubicBezTo>
                  <a:cubicBezTo>
                    <a:pt x="23603" y="12831"/>
                    <a:pt x="23405" y="12837"/>
                    <a:pt x="23208" y="12837"/>
                  </a:cubicBezTo>
                  <a:cubicBezTo>
                    <a:pt x="20202" y="12837"/>
                    <a:pt x="17266" y="11633"/>
                    <a:pt x="14247" y="11611"/>
                  </a:cubicBezTo>
                  <a:cubicBezTo>
                    <a:pt x="14221" y="11610"/>
                    <a:pt x="14196" y="11610"/>
                    <a:pt x="14170" y="11610"/>
                  </a:cubicBezTo>
                  <a:cubicBezTo>
                    <a:pt x="9546" y="11610"/>
                    <a:pt x="5189" y="14522"/>
                    <a:pt x="2843" y="18510"/>
                  </a:cubicBezTo>
                  <a:cubicBezTo>
                    <a:pt x="483" y="22521"/>
                    <a:pt x="1" y="27451"/>
                    <a:pt x="847" y="32025"/>
                  </a:cubicBezTo>
                  <a:lnTo>
                    <a:pt x="75894" y="32195"/>
                  </a:lnTo>
                  <a:cubicBezTo>
                    <a:pt x="80471" y="29741"/>
                    <a:pt x="79104" y="20847"/>
                    <a:pt x="78484" y="15147"/>
                  </a:cubicBezTo>
                  <a:cubicBezTo>
                    <a:pt x="77863" y="9446"/>
                    <a:pt x="74407" y="3185"/>
                    <a:pt x="68697" y="2665"/>
                  </a:cubicBezTo>
                  <a:cubicBezTo>
                    <a:pt x="68430" y="2640"/>
                    <a:pt x="68164" y="2629"/>
                    <a:pt x="67898" y="2629"/>
                  </a:cubicBezTo>
                  <a:cubicBezTo>
                    <a:pt x="65148" y="2629"/>
                    <a:pt x="62428" y="3814"/>
                    <a:pt x="59686" y="3814"/>
                  </a:cubicBezTo>
                  <a:cubicBezTo>
                    <a:pt x="59345" y="3814"/>
                    <a:pt x="59004" y="3796"/>
                    <a:pt x="58663" y="3754"/>
                  </a:cubicBezTo>
                  <a:cubicBezTo>
                    <a:pt x="55277" y="3347"/>
                    <a:pt x="52491" y="781"/>
                    <a:pt x="49140" y="153"/>
                  </a:cubicBezTo>
                  <a:cubicBezTo>
                    <a:pt x="48585" y="49"/>
                    <a:pt x="48034" y="1"/>
                    <a:pt x="4748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816;p54">
            <a:extLst>
              <a:ext uri="{FF2B5EF4-FFF2-40B4-BE49-F238E27FC236}">
                <a16:creationId xmlns:a16="http://schemas.microsoft.com/office/drawing/2014/main" id="{67423673-C998-9DB8-6C73-44D95EE33229}"/>
              </a:ext>
            </a:extLst>
          </p:cNvPr>
          <p:cNvSpPr/>
          <p:nvPr/>
        </p:nvSpPr>
        <p:spPr>
          <a:xfrm>
            <a:off x="7388874" y="3796561"/>
            <a:ext cx="1416493" cy="343580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817;p54">
            <a:extLst>
              <a:ext uri="{FF2B5EF4-FFF2-40B4-BE49-F238E27FC236}">
                <a16:creationId xmlns:a16="http://schemas.microsoft.com/office/drawing/2014/main" id="{252EDA8D-978D-56E0-CB6D-C82B325C08EE}"/>
              </a:ext>
            </a:extLst>
          </p:cNvPr>
          <p:cNvGrpSpPr/>
          <p:nvPr/>
        </p:nvGrpSpPr>
        <p:grpSpPr>
          <a:xfrm flipH="1">
            <a:off x="5202446" y="4043146"/>
            <a:ext cx="2986643" cy="1024827"/>
            <a:chOff x="1347900" y="3043825"/>
            <a:chExt cx="5037664" cy="1784200"/>
          </a:xfrm>
        </p:grpSpPr>
        <p:sp>
          <p:nvSpPr>
            <p:cNvPr id="29" name="Google Shape;818;p54">
              <a:extLst>
                <a:ext uri="{FF2B5EF4-FFF2-40B4-BE49-F238E27FC236}">
                  <a16:creationId xmlns:a16="http://schemas.microsoft.com/office/drawing/2014/main" id="{9A408AAD-C21F-B42B-BB0C-2FA1F21C2CB1}"/>
                </a:ext>
              </a:extLst>
            </p:cNvPr>
            <p:cNvSpPr/>
            <p:nvPr/>
          </p:nvSpPr>
          <p:spPr>
            <a:xfrm>
              <a:off x="1787574" y="3911027"/>
              <a:ext cx="4225116" cy="625336"/>
            </a:xfrm>
            <a:custGeom>
              <a:avLst/>
              <a:gdLst/>
              <a:ahLst/>
              <a:cxnLst/>
              <a:rect l="l" t="t" r="r" b="b"/>
              <a:pathLst>
                <a:path w="62944" h="9316" extrusionOk="0">
                  <a:moveTo>
                    <a:pt x="1" y="0"/>
                  </a:moveTo>
                  <a:lnTo>
                    <a:pt x="1" y="9315"/>
                  </a:lnTo>
                  <a:lnTo>
                    <a:pt x="62944" y="9315"/>
                  </a:lnTo>
                  <a:lnTo>
                    <a:pt x="629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19;p54">
              <a:extLst>
                <a:ext uri="{FF2B5EF4-FFF2-40B4-BE49-F238E27FC236}">
                  <a16:creationId xmlns:a16="http://schemas.microsoft.com/office/drawing/2014/main" id="{755C3F79-DD9C-770D-2832-39C435FCD111}"/>
                </a:ext>
              </a:extLst>
            </p:cNvPr>
            <p:cNvSpPr/>
            <p:nvPr/>
          </p:nvSpPr>
          <p:spPr>
            <a:xfrm>
              <a:off x="1347900" y="3043825"/>
              <a:ext cx="5037664" cy="1568376"/>
            </a:xfrm>
            <a:custGeom>
              <a:avLst/>
              <a:gdLst/>
              <a:ahLst/>
              <a:cxnLst/>
              <a:rect l="l" t="t" r="r" b="b"/>
              <a:pathLst>
                <a:path w="75049" h="23365" extrusionOk="0">
                  <a:moveTo>
                    <a:pt x="31963" y="0"/>
                  </a:moveTo>
                  <a:cubicBezTo>
                    <a:pt x="20128" y="0"/>
                    <a:pt x="5859" y="5639"/>
                    <a:pt x="5711" y="5934"/>
                  </a:cubicBezTo>
                  <a:cubicBezTo>
                    <a:pt x="5662" y="6033"/>
                    <a:pt x="5439" y="6066"/>
                    <a:pt x="5164" y="6066"/>
                  </a:cubicBezTo>
                  <a:cubicBezTo>
                    <a:pt x="4615" y="6066"/>
                    <a:pt x="3857" y="5934"/>
                    <a:pt x="3857" y="5934"/>
                  </a:cubicBezTo>
                  <a:lnTo>
                    <a:pt x="3264" y="6898"/>
                  </a:lnTo>
                  <a:lnTo>
                    <a:pt x="4153" y="7492"/>
                  </a:lnTo>
                  <a:cubicBezTo>
                    <a:pt x="1" y="10977"/>
                    <a:pt x="444" y="19284"/>
                    <a:pt x="444" y="19284"/>
                  </a:cubicBezTo>
                  <a:lnTo>
                    <a:pt x="1632" y="19656"/>
                  </a:lnTo>
                  <a:cubicBezTo>
                    <a:pt x="2067" y="22267"/>
                    <a:pt x="4335" y="22721"/>
                    <a:pt x="5861" y="22721"/>
                  </a:cubicBezTo>
                  <a:cubicBezTo>
                    <a:pt x="6676" y="22721"/>
                    <a:pt x="7279" y="22592"/>
                    <a:pt x="7279" y="22592"/>
                  </a:cubicBezTo>
                  <a:cubicBezTo>
                    <a:pt x="6982" y="18958"/>
                    <a:pt x="8558" y="14655"/>
                    <a:pt x="13276" y="14168"/>
                  </a:cubicBezTo>
                  <a:cubicBezTo>
                    <a:pt x="13564" y="14138"/>
                    <a:pt x="13842" y="14124"/>
                    <a:pt x="14112" y="14124"/>
                  </a:cubicBezTo>
                  <a:cubicBezTo>
                    <a:pt x="17877" y="14124"/>
                    <a:pt x="19898" y="16887"/>
                    <a:pt x="20175" y="18617"/>
                  </a:cubicBezTo>
                  <a:cubicBezTo>
                    <a:pt x="20322" y="19544"/>
                    <a:pt x="20470" y="23365"/>
                    <a:pt x="20470" y="23365"/>
                  </a:cubicBezTo>
                  <a:lnTo>
                    <a:pt x="55776" y="23365"/>
                  </a:lnTo>
                  <a:cubicBezTo>
                    <a:pt x="55776" y="23365"/>
                    <a:pt x="54442" y="14760"/>
                    <a:pt x="61488" y="14168"/>
                  </a:cubicBezTo>
                  <a:cubicBezTo>
                    <a:pt x="61788" y="14142"/>
                    <a:pt x="62076" y="14130"/>
                    <a:pt x="62351" y="14130"/>
                  </a:cubicBezTo>
                  <a:cubicBezTo>
                    <a:pt x="69699" y="14130"/>
                    <a:pt x="68608" y="22771"/>
                    <a:pt x="68608" y="22771"/>
                  </a:cubicBezTo>
                  <a:cubicBezTo>
                    <a:pt x="68947" y="22779"/>
                    <a:pt x="69277" y="22785"/>
                    <a:pt x="69597" y="22785"/>
                  </a:cubicBezTo>
                  <a:cubicBezTo>
                    <a:pt x="72217" y="22785"/>
                    <a:pt x="74140" y="22397"/>
                    <a:pt x="74468" y="19656"/>
                  </a:cubicBezTo>
                  <a:cubicBezTo>
                    <a:pt x="75049" y="14778"/>
                    <a:pt x="71798" y="12610"/>
                    <a:pt x="71798" y="12610"/>
                  </a:cubicBezTo>
                  <a:cubicBezTo>
                    <a:pt x="69276" y="9940"/>
                    <a:pt x="58373" y="8085"/>
                    <a:pt x="58373" y="8085"/>
                  </a:cubicBezTo>
                  <a:cubicBezTo>
                    <a:pt x="50066" y="2522"/>
                    <a:pt x="41462" y="3"/>
                    <a:pt x="31968" y="0"/>
                  </a:cubicBezTo>
                  <a:cubicBezTo>
                    <a:pt x="31966" y="0"/>
                    <a:pt x="31965" y="0"/>
                    <a:pt x="3196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20;p54">
              <a:extLst>
                <a:ext uri="{FF2B5EF4-FFF2-40B4-BE49-F238E27FC236}">
                  <a16:creationId xmlns:a16="http://schemas.microsoft.com/office/drawing/2014/main" id="{0B29ACFA-53E7-5EBC-2A48-95EEB0FD83B7}"/>
                </a:ext>
              </a:extLst>
            </p:cNvPr>
            <p:cNvSpPr/>
            <p:nvPr/>
          </p:nvSpPr>
          <p:spPr>
            <a:xfrm>
              <a:off x="5139971" y="4073741"/>
              <a:ext cx="753881" cy="754284"/>
            </a:xfrm>
            <a:custGeom>
              <a:avLst/>
              <a:gdLst/>
              <a:ahLst/>
              <a:cxnLst/>
              <a:rect l="l" t="t" r="r" b="b"/>
              <a:pathLst>
                <a:path w="11231" h="11237" extrusionOk="0">
                  <a:moveTo>
                    <a:pt x="5619" y="1880"/>
                  </a:moveTo>
                  <a:cubicBezTo>
                    <a:pt x="7680" y="1880"/>
                    <a:pt x="9357" y="3551"/>
                    <a:pt x="9357" y="5618"/>
                  </a:cubicBezTo>
                  <a:cubicBezTo>
                    <a:pt x="9357" y="7686"/>
                    <a:pt x="7680" y="9362"/>
                    <a:pt x="5619" y="9362"/>
                  </a:cubicBezTo>
                  <a:cubicBezTo>
                    <a:pt x="3551" y="9362"/>
                    <a:pt x="1875" y="7686"/>
                    <a:pt x="1875" y="5618"/>
                  </a:cubicBezTo>
                  <a:cubicBezTo>
                    <a:pt x="1875" y="3551"/>
                    <a:pt x="3551" y="1880"/>
                    <a:pt x="5619" y="1880"/>
                  </a:cubicBezTo>
                  <a:close/>
                  <a:moveTo>
                    <a:pt x="5619" y="1"/>
                  </a:moveTo>
                  <a:cubicBezTo>
                    <a:pt x="2512" y="1"/>
                    <a:pt x="1" y="2518"/>
                    <a:pt x="1" y="5618"/>
                  </a:cubicBezTo>
                  <a:cubicBezTo>
                    <a:pt x="1" y="8719"/>
                    <a:pt x="2512" y="11236"/>
                    <a:pt x="5619" y="11236"/>
                  </a:cubicBezTo>
                  <a:cubicBezTo>
                    <a:pt x="8719" y="11236"/>
                    <a:pt x="11231" y="8719"/>
                    <a:pt x="11231" y="5618"/>
                  </a:cubicBezTo>
                  <a:cubicBezTo>
                    <a:pt x="11231" y="2518"/>
                    <a:pt x="8719" y="1"/>
                    <a:pt x="56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21;p54">
              <a:extLst>
                <a:ext uri="{FF2B5EF4-FFF2-40B4-BE49-F238E27FC236}">
                  <a16:creationId xmlns:a16="http://schemas.microsoft.com/office/drawing/2014/main" id="{03D6DC16-5CCF-7C8C-C765-96460EB77C39}"/>
                </a:ext>
              </a:extLst>
            </p:cNvPr>
            <p:cNvSpPr/>
            <p:nvPr/>
          </p:nvSpPr>
          <p:spPr>
            <a:xfrm>
              <a:off x="5265832" y="4199938"/>
              <a:ext cx="502229" cy="501759"/>
            </a:xfrm>
            <a:custGeom>
              <a:avLst/>
              <a:gdLst/>
              <a:ahLst/>
              <a:cxnLst/>
              <a:rect l="l" t="t" r="r" b="b"/>
              <a:pathLst>
                <a:path w="7482" h="7475" extrusionOk="0">
                  <a:moveTo>
                    <a:pt x="3744" y="0"/>
                  </a:moveTo>
                  <a:cubicBezTo>
                    <a:pt x="1674" y="0"/>
                    <a:pt x="0" y="1674"/>
                    <a:pt x="0" y="3738"/>
                  </a:cubicBezTo>
                  <a:cubicBezTo>
                    <a:pt x="0" y="5803"/>
                    <a:pt x="1674" y="7475"/>
                    <a:pt x="3744" y="7475"/>
                  </a:cubicBezTo>
                  <a:cubicBezTo>
                    <a:pt x="5809" y="7475"/>
                    <a:pt x="7482" y="5803"/>
                    <a:pt x="7482" y="3738"/>
                  </a:cubicBezTo>
                  <a:cubicBezTo>
                    <a:pt x="7482" y="1674"/>
                    <a:pt x="5809" y="0"/>
                    <a:pt x="37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22;p54">
              <a:extLst>
                <a:ext uri="{FF2B5EF4-FFF2-40B4-BE49-F238E27FC236}">
                  <a16:creationId xmlns:a16="http://schemas.microsoft.com/office/drawing/2014/main" id="{FB8EC294-9D7F-C892-2B4C-F4081B48E62F}"/>
                </a:ext>
              </a:extLst>
            </p:cNvPr>
            <p:cNvSpPr/>
            <p:nvPr/>
          </p:nvSpPr>
          <p:spPr>
            <a:xfrm>
              <a:off x="2216844" y="3173110"/>
              <a:ext cx="2869862" cy="586605"/>
            </a:xfrm>
            <a:custGeom>
              <a:avLst/>
              <a:gdLst/>
              <a:ahLst/>
              <a:cxnLst/>
              <a:rect l="l" t="t" r="r" b="b"/>
              <a:pathLst>
                <a:path w="42754" h="8739" extrusionOk="0">
                  <a:moveTo>
                    <a:pt x="19081" y="1"/>
                  </a:moveTo>
                  <a:cubicBezTo>
                    <a:pt x="9722" y="1"/>
                    <a:pt x="0" y="4585"/>
                    <a:pt x="0" y="4585"/>
                  </a:cubicBezTo>
                  <a:cubicBezTo>
                    <a:pt x="0" y="4585"/>
                    <a:pt x="2930" y="7145"/>
                    <a:pt x="4202" y="7145"/>
                  </a:cubicBezTo>
                  <a:cubicBezTo>
                    <a:pt x="5314" y="7145"/>
                    <a:pt x="31064" y="8739"/>
                    <a:pt x="38526" y="8739"/>
                  </a:cubicBezTo>
                  <a:cubicBezTo>
                    <a:pt x="39600" y="8739"/>
                    <a:pt x="40295" y="8706"/>
                    <a:pt x="40483" y="8630"/>
                  </a:cubicBezTo>
                  <a:cubicBezTo>
                    <a:pt x="41976" y="8029"/>
                    <a:pt x="42753" y="7536"/>
                    <a:pt x="42753" y="7536"/>
                  </a:cubicBezTo>
                  <a:cubicBezTo>
                    <a:pt x="42753" y="7536"/>
                    <a:pt x="29976" y="1"/>
                    <a:pt x="190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23;p54">
              <a:extLst>
                <a:ext uri="{FF2B5EF4-FFF2-40B4-BE49-F238E27FC236}">
                  <a16:creationId xmlns:a16="http://schemas.microsoft.com/office/drawing/2014/main" id="{01228FD1-A67A-C776-17BD-B95E60149616}"/>
                </a:ext>
              </a:extLst>
            </p:cNvPr>
            <p:cNvSpPr/>
            <p:nvPr/>
          </p:nvSpPr>
          <p:spPr>
            <a:xfrm>
              <a:off x="1457382" y="4363256"/>
              <a:ext cx="390600" cy="208155"/>
            </a:xfrm>
            <a:custGeom>
              <a:avLst/>
              <a:gdLst/>
              <a:ahLst/>
              <a:cxnLst/>
              <a:rect l="l" t="t" r="r" b="b"/>
              <a:pathLst>
                <a:path w="5819" h="3101" extrusionOk="0">
                  <a:moveTo>
                    <a:pt x="1" y="0"/>
                  </a:moveTo>
                  <a:cubicBezTo>
                    <a:pt x="2" y="702"/>
                    <a:pt x="331" y="1659"/>
                    <a:pt x="1588" y="2533"/>
                  </a:cubicBezTo>
                  <a:cubicBezTo>
                    <a:pt x="2248" y="2992"/>
                    <a:pt x="3356" y="3101"/>
                    <a:pt x="4258" y="3101"/>
                  </a:cubicBezTo>
                  <a:cubicBezTo>
                    <a:pt x="5072" y="3101"/>
                    <a:pt x="5720" y="3012"/>
                    <a:pt x="5720" y="3012"/>
                  </a:cubicBezTo>
                  <a:lnTo>
                    <a:pt x="5819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24;p54">
              <a:extLst>
                <a:ext uri="{FF2B5EF4-FFF2-40B4-BE49-F238E27FC236}">
                  <a16:creationId xmlns:a16="http://schemas.microsoft.com/office/drawing/2014/main" id="{231164A1-93F6-65F1-998E-934E824691FD}"/>
                </a:ext>
              </a:extLst>
            </p:cNvPr>
            <p:cNvSpPr/>
            <p:nvPr/>
          </p:nvSpPr>
          <p:spPr>
            <a:xfrm>
              <a:off x="5438883" y="4373593"/>
              <a:ext cx="156200" cy="156200"/>
            </a:xfrm>
            <a:custGeom>
              <a:avLst/>
              <a:gdLst/>
              <a:ahLst/>
              <a:cxnLst/>
              <a:rect l="l" t="t" r="r" b="b"/>
              <a:pathLst>
                <a:path w="2327" h="2327" extrusionOk="0">
                  <a:moveTo>
                    <a:pt x="1163" y="0"/>
                  </a:moveTo>
                  <a:cubicBezTo>
                    <a:pt x="520" y="0"/>
                    <a:pt x="0" y="522"/>
                    <a:pt x="0" y="1163"/>
                  </a:cubicBezTo>
                  <a:cubicBezTo>
                    <a:pt x="0" y="1806"/>
                    <a:pt x="520" y="2327"/>
                    <a:pt x="1163" y="2327"/>
                  </a:cubicBezTo>
                  <a:cubicBezTo>
                    <a:pt x="1805" y="2327"/>
                    <a:pt x="2327" y="1806"/>
                    <a:pt x="2327" y="1163"/>
                  </a:cubicBezTo>
                  <a:cubicBezTo>
                    <a:pt x="2327" y="522"/>
                    <a:pt x="1805" y="0"/>
                    <a:pt x="11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25;p54">
              <a:extLst>
                <a:ext uri="{FF2B5EF4-FFF2-40B4-BE49-F238E27FC236}">
                  <a16:creationId xmlns:a16="http://schemas.microsoft.com/office/drawing/2014/main" id="{B16FFC54-8CCB-9BD6-6FB3-7AEAC6F94CE8}"/>
                </a:ext>
              </a:extLst>
            </p:cNvPr>
            <p:cNvSpPr/>
            <p:nvPr/>
          </p:nvSpPr>
          <p:spPr>
            <a:xfrm>
              <a:off x="1927599" y="4073741"/>
              <a:ext cx="753881" cy="754284"/>
            </a:xfrm>
            <a:custGeom>
              <a:avLst/>
              <a:gdLst/>
              <a:ahLst/>
              <a:cxnLst/>
              <a:rect l="l" t="t" r="r" b="b"/>
              <a:pathLst>
                <a:path w="11231" h="11237" extrusionOk="0">
                  <a:moveTo>
                    <a:pt x="5618" y="1880"/>
                  </a:moveTo>
                  <a:cubicBezTo>
                    <a:pt x="7680" y="1880"/>
                    <a:pt x="9357" y="3551"/>
                    <a:pt x="9357" y="5618"/>
                  </a:cubicBezTo>
                  <a:cubicBezTo>
                    <a:pt x="9357" y="7686"/>
                    <a:pt x="7680" y="9362"/>
                    <a:pt x="5618" y="9362"/>
                  </a:cubicBezTo>
                  <a:cubicBezTo>
                    <a:pt x="3552" y="9362"/>
                    <a:pt x="1875" y="7686"/>
                    <a:pt x="1875" y="5618"/>
                  </a:cubicBezTo>
                  <a:cubicBezTo>
                    <a:pt x="1875" y="3551"/>
                    <a:pt x="3552" y="1880"/>
                    <a:pt x="5618" y="1880"/>
                  </a:cubicBezTo>
                  <a:close/>
                  <a:moveTo>
                    <a:pt x="5618" y="1"/>
                  </a:moveTo>
                  <a:cubicBezTo>
                    <a:pt x="2513" y="1"/>
                    <a:pt x="1" y="2518"/>
                    <a:pt x="1" y="5618"/>
                  </a:cubicBezTo>
                  <a:cubicBezTo>
                    <a:pt x="1" y="8719"/>
                    <a:pt x="2513" y="11236"/>
                    <a:pt x="5618" y="11236"/>
                  </a:cubicBezTo>
                  <a:cubicBezTo>
                    <a:pt x="8719" y="11236"/>
                    <a:pt x="11231" y="8719"/>
                    <a:pt x="11231" y="5618"/>
                  </a:cubicBezTo>
                  <a:cubicBezTo>
                    <a:pt x="11231" y="2518"/>
                    <a:pt x="8719" y="1"/>
                    <a:pt x="56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26;p54">
              <a:extLst>
                <a:ext uri="{FF2B5EF4-FFF2-40B4-BE49-F238E27FC236}">
                  <a16:creationId xmlns:a16="http://schemas.microsoft.com/office/drawing/2014/main" id="{BB74D834-8F76-111B-78BB-CFFC8075394E}"/>
                </a:ext>
              </a:extLst>
            </p:cNvPr>
            <p:cNvSpPr/>
            <p:nvPr/>
          </p:nvSpPr>
          <p:spPr>
            <a:xfrm>
              <a:off x="2053459" y="4199938"/>
              <a:ext cx="502229" cy="501759"/>
            </a:xfrm>
            <a:custGeom>
              <a:avLst/>
              <a:gdLst/>
              <a:ahLst/>
              <a:cxnLst/>
              <a:rect l="l" t="t" r="r" b="b"/>
              <a:pathLst>
                <a:path w="7482" h="7475" extrusionOk="0">
                  <a:moveTo>
                    <a:pt x="3744" y="0"/>
                  </a:moveTo>
                  <a:cubicBezTo>
                    <a:pt x="1674" y="0"/>
                    <a:pt x="0" y="1674"/>
                    <a:pt x="0" y="3738"/>
                  </a:cubicBezTo>
                  <a:cubicBezTo>
                    <a:pt x="0" y="5803"/>
                    <a:pt x="1674" y="7475"/>
                    <a:pt x="3744" y="7475"/>
                  </a:cubicBezTo>
                  <a:cubicBezTo>
                    <a:pt x="5808" y="7475"/>
                    <a:pt x="7482" y="5803"/>
                    <a:pt x="7482" y="3738"/>
                  </a:cubicBezTo>
                  <a:cubicBezTo>
                    <a:pt x="7482" y="1674"/>
                    <a:pt x="5808" y="0"/>
                    <a:pt x="37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27;p54">
              <a:extLst>
                <a:ext uri="{FF2B5EF4-FFF2-40B4-BE49-F238E27FC236}">
                  <a16:creationId xmlns:a16="http://schemas.microsoft.com/office/drawing/2014/main" id="{5FE476C1-73B3-B076-1680-C45F4C02CD0E}"/>
                </a:ext>
              </a:extLst>
            </p:cNvPr>
            <p:cNvSpPr/>
            <p:nvPr/>
          </p:nvSpPr>
          <p:spPr>
            <a:xfrm>
              <a:off x="3023092" y="3173647"/>
              <a:ext cx="1434260" cy="568549"/>
            </a:xfrm>
            <a:custGeom>
              <a:avLst/>
              <a:gdLst/>
              <a:ahLst/>
              <a:cxnLst/>
              <a:rect l="l" t="t" r="r" b="b"/>
              <a:pathLst>
                <a:path w="21367" h="8470" extrusionOk="0">
                  <a:moveTo>
                    <a:pt x="7631" y="0"/>
                  </a:moveTo>
                  <a:lnTo>
                    <a:pt x="4619" y="92"/>
                  </a:lnTo>
                  <a:lnTo>
                    <a:pt x="1" y="7602"/>
                  </a:lnTo>
                  <a:lnTo>
                    <a:pt x="2939" y="7722"/>
                  </a:lnTo>
                  <a:lnTo>
                    <a:pt x="7631" y="0"/>
                  </a:lnTo>
                  <a:close/>
                  <a:moveTo>
                    <a:pt x="8667" y="45"/>
                  </a:moveTo>
                  <a:lnTo>
                    <a:pt x="4346" y="7722"/>
                  </a:lnTo>
                  <a:lnTo>
                    <a:pt x="5323" y="7845"/>
                  </a:lnTo>
                  <a:lnTo>
                    <a:pt x="9854" y="153"/>
                  </a:lnTo>
                  <a:lnTo>
                    <a:pt x="8667" y="45"/>
                  </a:lnTo>
                  <a:close/>
                  <a:moveTo>
                    <a:pt x="18583" y="2106"/>
                  </a:moveTo>
                  <a:cubicBezTo>
                    <a:pt x="18570" y="2106"/>
                    <a:pt x="18558" y="2107"/>
                    <a:pt x="18546" y="2107"/>
                  </a:cubicBezTo>
                  <a:lnTo>
                    <a:pt x="14796" y="8328"/>
                  </a:lnTo>
                  <a:lnTo>
                    <a:pt x="17873" y="8469"/>
                  </a:lnTo>
                  <a:lnTo>
                    <a:pt x="21367" y="3114"/>
                  </a:lnTo>
                  <a:cubicBezTo>
                    <a:pt x="21367" y="3114"/>
                    <a:pt x="19295" y="2106"/>
                    <a:pt x="18583" y="210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28;p54">
              <a:extLst>
                <a:ext uri="{FF2B5EF4-FFF2-40B4-BE49-F238E27FC236}">
                  <a16:creationId xmlns:a16="http://schemas.microsoft.com/office/drawing/2014/main" id="{050222F4-D663-442C-F3A5-FFE45BB95F2C}"/>
                </a:ext>
              </a:extLst>
            </p:cNvPr>
            <p:cNvSpPr/>
            <p:nvPr/>
          </p:nvSpPr>
          <p:spPr>
            <a:xfrm>
              <a:off x="1356761" y="3544049"/>
              <a:ext cx="4901669" cy="531160"/>
            </a:xfrm>
            <a:custGeom>
              <a:avLst/>
              <a:gdLst/>
              <a:ahLst/>
              <a:cxnLst/>
              <a:rect l="l" t="t" r="r" b="b"/>
              <a:pathLst>
                <a:path w="73023" h="7913" extrusionOk="0">
                  <a:moveTo>
                    <a:pt x="4297" y="1"/>
                  </a:moveTo>
                  <a:cubicBezTo>
                    <a:pt x="4211" y="1"/>
                    <a:pt x="4119" y="13"/>
                    <a:pt x="4021" y="40"/>
                  </a:cubicBezTo>
                  <a:cubicBezTo>
                    <a:pt x="4021" y="40"/>
                    <a:pt x="1023" y="2782"/>
                    <a:pt x="845" y="6024"/>
                  </a:cubicBezTo>
                  <a:cubicBezTo>
                    <a:pt x="845" y="6024"/>
                    <a:pt x="1224" y="6137"/>
                    <a:pt x="1721" y="6137"/>
                  </a:cubicBezTo>
                  <a:cubicBezTo>
                    <a:pt x="2366" y="6137"/>
                    <a:pt x="3208" y="5948"/>
                    <a:pt x="3681" y="5079"/>
                  </a:cubicBezTo>
                  <a:cubicBezTo>
                    <a:pt x="4516" y="3538"/>
                    <a:pt x="5440" y="1911"/>
                    <a:pt x="5440" y="1559"/>
                  </a:cubicBezTo>
                  <a:cubicBezTo>
                    <a:pt x="5440" y="1158"/>
                    <a:pt x="5134" y="1"/>
                    <a:pt x="4297" y="1"/>
                  </a:cubicBezTo>
                  <a:close/>
                  <a:moveTo>
                    <a:pt x="66461" y="3737"/>
                  </a:moveTo>
                  <a:cubicBezTo>
                    <a:pt x="66342" y="3737"/>
                    <a:pt x="66252" y="3758"/>
                    <a:pt x="66200" y="3802"/>
                  </a:cubicBezTo>
                  <a:cubicBezTo>
                    <a:pt x="64974" y="4833"/>
                    <a:pt x="72537" y="7872"/>
                    <a:pt x="72537" y="7872"/>
                  </a:cubicBezTo>
                  <a:cubicBezTo>
                    <a:pt x="73022" y="6396"/>
                    <a:pt x="67813" y="3737"/>
                    <a:pt x="66461" y="3737"/>
                  </a:cubicBezTo>
                  <a:close/>
                  <a:moveTo>
                    <a:pt x="707" y="6604"/>
                  </a:moveTo>
                  <a:cubicBezTo>
                    <a:pt x="390" y="6604"/>
                    <a:pt x="110" y="6834"/>
                    <a:pt x="58" y="7158"/>
                  </a:cubicBezTo>
                  <a:cubicBezTo>
                    <a:pt x="0" y="7517"/>
                    <a:pt x="245" y="7856"/>
                    <a:pt x="604" y="7913"/>
                  </a:cubicBezTo>
                  <a:lnTo>
                    <a:pt x="813" y="6612"/>
                  </a:lnTo>
                  <a:cubicBezTo>
                    <a:pt x="777" y="6607"/>
                    <a:pt x="742" y="6604"/>
                    <a:pt x="707" y="66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29;p54">
              <a:extLst>
                <a:ext uri="{FF2B5EF4-FFF2-40B4-BE49-F238E27FC236}">
                  <a16:creationId xmlns:a16="http://schemas.microsoft.com/office/drawing/2014/main" id="{E2C8D717-B036-EA10-420F-F3E10A9C4BF0}"/>
                </a:ext>
              </a:extLst>
            </p:cNvPr>
            <p:cNvSpPr/>
            <p:nvPr/>
          </p:nvSpPr>
          <p:spPr>
            <a:xfrm>
              <a:off x="4133263" y="3934249"/>
              <a:ext cx="275716" cy="531157"/>
            </a:xfrm>
            <a:custGeom>
              <a:avLst/>
              <a:gdLst/>
              <a:ahLst/>
              <a:cxnLst/>
              <a:rect l="l" t="t" r="r" b="b"/>
              <a:pathLst>
                <a:path w="2955" h="5693" extrusionOk="0">
                  <a:moveTo>
                    <a:pt x="1278" y="0"/>
                  </a:moveTo>
                  <a:lnTo>
                    <a:pt x="0" y="3253"/>
                  </a:lnTo>
                  <a:lnTo>
                    <a:pt x="1545" y="3253"/>
                  </a:lnTo>
                  <a:lnTo>
                    <a:pt x="1012" y="5692"/>
                  </a:lnTo>
                  <a:lnTo>
                    <a:pt x="2609" y="2399"/>
                  </a:lnTo>
                  <a:lnTo>
                    <a:pt x="1438" y="2399"/>
                  </a:lnTo>
                  <a:lnTo>
                    <a:pt x="295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30;p54">
              <a:extLst>
                <a:ext uri="{FF2B5EF4-FFF2-40B4-BE49-F238E27FC236}">
                  <a16:creationId xmlns:a16="http://schemas.microsoft.com/office/drawing/2014/main" id="{1E403D08-0B21-E1C3-5A6E-3CCDF90F62D3}"/>
                </a:ext>
              </a:extLst>
            </p:cNvPr>
            <p:cNvSpPr/>
            <p:nvPr/>
          </p:nvSpPr>
          <p:spPr>
            <a:xfrm>
              <a:off x="2161129" y="3480816"/>
              <a:ext cx="2973705" cy="430271"/>
            </a:xfrm>
            <a:custGeom>
              <a:avLst/>
              <a:gdLst/>
              <a:ahLst/>
              <a:cxnLst/>
              <a:rect l="l" t="t" r="r" b="b"/>
              <a:pathLst>
                <a:path w="44301" h="6410" extrusionOk="0">
                  <a:moveTo>
                    <a:pt x="498" y="1"/>
                  </a:moveTo>
                  <a:cubicBezTo>
                    <a:pt x="498" y="1"/>
                    <a:pt x="0" y="432"/>
                    <a:pt x="498" y="944"/>
                  </a:cubicBezTo>
                  <a:cubicBezTo>
                    <a:pt x="996" y="1454"/>
                    <a:pt x="3373" y="3228"/>
                    <a:pt x="4480" y="3337"/>
                  </a:cubicBezTo>
                  <a:cubicBezTo>
                    <a:pt x="5465" y="3433"/>
                    <a:pt x="32184" y="5263"/>
                    <a:pt x="39437" y="5263"/>
                  </a:cubicBezTo>
                  <a:cubicBezTo>
                    <a:pt x="40330" y="5263"/>
                    <a:pt x="40928" y="5235"/>
                    <a:pt x="41147" y="5173"/>
                  </a:cubicBezTo>
                  <a:cubicBezTo>
                    <a:pt x="43138" y="4606"/>
                    <a:pt x="44300" y="3601"/>
                    <a:pt x="43802" y="3026"/>
                  </a:cubicBezTo>
                  <a:lnTo>
                    <a:pt x="43582" y="2952"/>
                  </a:lnTo>
                  <a:cubicBezTo>
                    <a:pt x="43582" y="2952"/>
                    <a:pt x="42806" y="3445"/>
                    <a:pt x="41313" y="4046"/>
                  </a:cubicBezTo>
                  <a:cubicBezTo>
                    <a:pt x="41125" y="4122"/>
                    <a:pt x="40430" y="4155"/>
                    <a:pt x="39356" y="4155"/>
                  </a:cubicBezTo>
                  <a:cubicBezTo>
                    <a:pt x="31894" y="4155"/>
                    <a:pt x="6144" y="2561"/>
                    <a:pt x="5032" y="2561"/>
                  </a:cubicBezTo>
                  <a:cubicBezTo>
                    <a:pt x="3859" y="2561"/>
                    <a:pt x="1273" y="381"/>
                    <a:pt x="880" y="45"/>
                  </a:cubicBezTo>
                  <a:lnTo>
                    <a:pt x="498" y="1"/>
                  </a:lnTo>
                  <a:close/>
                  <a:moveTo>
                    <a:pt x="9835" y="5443"/>
                  </a:moveTo>
                  <a:cubicBezTo>
                    <a:pt x="9301" y="5443"/>
                    <a:pt x="8869" y="5875"/>
                    <a:pt x="8869" y="6409"/>
                  </a:cubicBezTo>
                  <a:lnTo>
                    <a:pt x="12842" y="6409"/>
                  </a:lnTo>
                  <a:cubicBezTo>
                    <a:pt x="12842" y="5875"/>
                    <a:pt x="12409" y="5443"/>
                    <a:pt x="11876" y="5443"/>
                  </a:cubicBezTo>
                  <a:close/>
                  <a:moveTo>
                    <a:pt x="25324" y="5443"/>
                  </a:moveTo>
                  <a:cubicBezTo>
                    <a:pt x="24791" y="5443"/>
                    <a:pt x="24357" y="5875"/>
                    <a:pt x="24357" y="6409"/>
                  </a:cubicBezTo>
                  <a:lnTo>
                    <a:pt x="28332" y="6409"/>
                  </a:lnTo>
                  <a:cubicBezTo>
                    <a:pt x="28332" y="5875"/>
                    <a:pt x="27900" y="5443"/>
                    <a:pt x="27365" y="544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31;p54">
              <a:extLst>
                <a:ext uri="{FF2B5EF4-FFF2-40B4-BE49-F238E27FC236}">
                  <a16:creationId xmlns:a16="http://schemas.microsoft.com/office/drawing/2014/main" id="{AA0106E7-589C-1329-5E83-942492F6F5C1}"/>
                </a:ext>
              </a:extLst>
            </p:cNvPr>
            <p:cNvSpPr/>
            <p:nvPr/>
          </p:nvSpPr>
          <p:spPr>
            <a:xfrm>
              <a:off x="2559118" y="3714348"/>
              <a:ext cx="3542388" cy="900616"/>
            </a:xfrm>
            <a:custGeom>
              <a:avLst/>
              <a:gdLst/>
              <a:ahLst/>
              <a:cxnLst/>
              <a:rect l="l" t="t" r="r" b="b"/>
              <a:pathLst>
                <a:path w="52773" h="13417" extrusionOk="0">
                  <a:moveTo>
                    <a:pt x="501" y="0"/>
                  </a:moveTo>
                  <a:cubicBezTo>
                    <a:pt x="147" y="749"/>
                    <a:pt x="1" y="1794"/>
                    <a:pt x="638" y="3121"/>
                  </a:cubicBezTo>
                  <a:cubicBezTo>
                    <a:pt x="1255" y="4405"/>
                    <a:pt x="1867" y="5176"/>
                    <a:pt x="2360" y="5796"/>
                  </a:cubicBezTo>
                  <a:cubicBezTo>
                    <a:pt x="2942" y="6529"/>
                    <a:pt x="3364" y="7059"/>
                    <a:pt x="3519" y="8058"/>
                  </a:cubicBezTo>
                  <a:cubicBezTo>
                    <a:pt x="3814" y="9961"/>
                    <a:pt x="3711" y="11492"/>
                    <a:pt x="3710" y="11506"/>
                  </a:cubicBezTo>
                  <a:lnTo>
                    <a:pt x="3690" y="11787"/>
                  </a:lnTo>
                  <a:lnTo>
                    <a:pt x="30827" y="11787"/>
                  </a:lnTo>
                  <a:cubicBezTo>
                    <a:pt x="32238" y="11787"/>
                    <a:pt x="33504" y="10933"/>
                    <a:pt x="33996" y="9615"/>
                  </a:cubicBezTo>
                  <a:cubicBezTo>
                    <a:pt x="34582" y="7988"/>
                    <a:pt x="34819" y="4962"/>
                    <a:pt x="34114" y="1778"/>
                  </a:cubicBezTo>
                  <a:lnTo>
                    <a:pt x="34114" y="1778"/>
                  </a:lnTo>
                  <a:cubicBezTo>
                    <a:pt x="33951" y="1781"/>
                    <a:pt x="33772" y="1784"/>
                    <a:pt x="33581" y="1784"/>
                  </a:cubicBezTo>
                  <a:cubicBezTo>
                    <a:pt x="34401" y="5336"/>
                    <a:pt x="33916" y="8295"/>
                    <a:pt x="33489" y="9479"/>
                  </a:cubicBezTo>
                  <a:cubicBezTo>
                    <a:pt x="33092" y="10546"/>
                    <a:pt x="32020" y="11263"/>
                    <a:pt x="30827" y="11263"/>
                  </a:cubicBezTo>
                  <a:lnTo>
                    <a:pt x="17887" y="11263"/>
                  </a:lnTo>
                  <a:lnTo>
                    <a:pt x="17641" y="1093"/>
                  </a:lnTo>
                  <a:cubicBezTo>
                    <a:pt x="17463" y="1082"/>
                    <a:pt x="17283" y="1072"/>
                    <a:pt x="17105" y="1062"/>
                  </a:cubicBezTo>
                  <a:lnTo>
                    <a:pt x="17105" y="1062"/>
                  </a:lnTo>
                  <a:lnTo>
                    <a:pt x="17363" y="11232"/>
                  </a:lnTo>
                  <a:lnTo>
                    <a:pt x="17363" y="11263"/>
                  </a:lnTo>
                  <a:lnTo>
                    <a:pt x="4246" y="11263"/>
                  </a:lnTo>
                  <a:cubicBezTo>
                    <a:pt x="4263" y="10727"/>
                    <a:pt x="4268" y="9478"/>
                    <a:pt x="4035" y="7978"/>
                  </a:cubicBezTo>
                  <a:cubicBezTo>
                    <a:pt x="3860" y="6841"/>
                    <a:pt x="3378" y="6237"/>
                    <a:pt x="2769" y="5470"/>
                  </a:cubicBezTo>
                  <a:cubicBezTo>
                    <a:pt x="2268" y="4840"/>
                    <a:pt x="1700" y="4125"/>
                    <a:pt x="1111" y="2895"/>
                  </a:cubicBezTo>
                  <a:cubicBezTo>
                    <a:pt x="503" y="1631"/>
                    <a:pt x="701" y="680"/>
                    <a:pt x="1058" y="40"/>
                  </a:cubicBezTo>
                  <a:cubicBezTo>
                    <a:pt x="863" y="26"/>
                    <a:pt x="677" y="13"/>
                    <a:pt x="501" y="0"/>
                  </a:cubicBezTo>
                  <a:close/>
                  <a:moveTo>
                    <a:pt x="43606" y="2398"/>
                  </a:moveTo>
                  <a:cubicBezTo>
                    <a:pt x="41359" y="2398"/>
                    <a:pt x="39539" y="3123"/>
                    <a:pt x="38184" y="4559"/>
                  </a:cubicBezTo>
                  <a:cubicBezTo>
                    <a:pt x="35165" y="7760"/>
                    <a:pt x="35571" y="13365"/>
                    <a:pt x="35578" y="13417"/>
                  </a:cubicBezTo>
                  <a:lnTo>
                    <a:pt x="36095" y="13338"/>
                  </a:lnTo>
                  <a:cubicBezTo>
                    <a:pt x="36088" y="13285"/>
                    <a:pt x="35711" y="7856"/>
                    <a:pt x="38630" y="4850"/>
                  </a:cubicBezTo>
                  <a:cubicBezTo>
                    <a:pt x="39875" y="3567"/>
                    <a:pt x="41548" y="2922"/>
                    <a:pt x="43615" y="2922"/>
                  </a:cubicBezTo>
                  <a:cubicBezTo>
                    <a:pt x="43965" y="2922"/>
                    <a:pt x="44326" y="2940"/>
                    <a:pt x="44698" y="2977"/>
                  </a:cubicBezTo>
                  <a:cubicBezTo>
                    <a:pt x="46945" y="3202"/>
                    <a:pt x="48696" y="4074"/>
                    <a:pt x="49904" y="5569"/>
                  </a:cubicBezTo>
                  <a:cubicBezTo>
                    <a:pt x="52226" y="8447"/>
                    <a:pt x="51772" y="12719"/>
                    <a:pt x="51768" y="12761"/>
                  </a:cubicBezTo>
                  <a:lnTo>
                    <a:pt x="52287" y="12820"/>
                  </a:lnTo>
                  <a:cubicBezTo>
                    <a:pt x="52308" y="12637"/>
                    <a:pt x="52773" y="8295"/>
                    <a:pt x="50312" y="5243"/>
                  </a:cubicBezTo>
                  <a:cubicBezTo>
                    <a:pt x="49014" y="3634"/>
                    <a:pt x="47143" y="2696"/>
                    <a:pt x="44750" y="2457"/>
                  </a:cubicBezTo>
                  <a:cubicBezTo>
                    <a:pt x="44357" y="2418"/>
                    <a:pt x="43976" y="2398"/>
                    <a:pt x="43606" y="239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32;p54">
              <a:extLst>
                <a:ext uri="{FF2B5EF4-FFF2-40B4-BE49-F238E27FC236}">
                  <a16:creationId xmlns:a16="http://schemas.microsoft.com/office/drawing/2014/main" id="{0D9FC938-200F-2D0D-AEE8-F48B301CF11D}"/>
                </a:ext>
              </a:extLst>
            </p:cNvPr>
            <p:cNvSpPr/>
            <p:nvPr/>
          </p:nvSpPr>
          <p:spPr>
            <a:xfrm>
              <a:off x="2226510" y="4372922"/>
              <a:ext cx="156133" cy="156200"/>
            </a:xfrm>
            <a:custGeom>
              <a:avLst/>
              <a:gdLst/>
              <a:ahLst/>
              <a:cxnLst/>
              <a:rect l="l" t="t" r="r" b="b"/>
              <a:pathLst>
                <a:path w="2326" h="2327" extrusionOk="0">
                  <a:moveTo>
                    <a:pt x="1162" y="0"/>
                  </a:moveTo>
                  <a:cubicBezTo>
                    <a:pt x="520" y="0"/>
                    <a:pt x="0" y="522"/>
                    <a:pt x="0" y="1163"/>
                  </a:cubicBezTo>
                  <a:cubicBezTo>
                    <a:pt x="0" y="1807"/>
                    <a:pt x="520" y="2327"/>
                    <a:pt x="1162" y="2327"/>
                  </a:cubicBezTo>
                  <a:cubicBezTo>
                    <a:pt x="1805" y="2327"/>
                    <a:pt x="2325" y="1807"/>
                    <a:pt x="2325" y="1163"/>
                  </a:cubicBezTo>
                  <a:cubicBezTo>
                    <a:pt x="2325" y="522"/>
                    <a:pt x="1805" y="0"/>
                    <a:pt x="11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33;p54">
              <a:extLst>
                <a:ext uri="{FF2B5EF4-FFF2-40B4-BE49-F238E27FC236}">
                  <a16:creationId xmlns:a16="http://schemas.microsoft.com/office/drawing/2014/main" id="{4F429C25-E1A9-784F-A1B6-CE8184E70875}"/>
                </a:ext>
              </a:extLst>
            </p:cNvPr>
            <p:cNvSpPr/>
            <p:nvPr/>
          </p:nvSpPr>
          <p:spPr>
            <a:xfrm>
              <a:off x="2640072" y="3179755"/>
              <a:ext cx="2216266" cy="675546"/>
            </a:xfrm>
            <a:custGeom>
              <a:avLst/>
              <a:gdLst/>
              <a:ahLst/>
              <a:cxnLst/>
              <a:rect l="l" t="t" r="r" b="b"/>
              <a:pathLst>
                <a:path w="33017" h="10064" extrusionOk="0">
                  <a:moveTo>
                    <a:pt x="5028" y="784"/>
                  </a:moveTo>
                  <a:lnTo>
                    <a:pt x="3560" y="1118"/>
                  </a:lnTo>
                  <a:lnTo>
                    <a:pt x="1" y="7146"/>
                  </a:lnTo>
                  <a:lnTo>
                    <a:pt x="3233" y="7325"/>
                  </a:lnTo>
                  <a:lnTo>
                    <a:pt x="3233" y="7325"/>
                  </a:lnTo>
                  <a:lnTo>
                    <a:pt x="2821" y="4486"/>
                  </a:lnTo>
                  <a:lnTo>
                    <a:pt x="5028" y="784"/>
                  </a:lnTo>
                  <a:close/>
                  <a:moveTo>
                    <a:pt x="14988" y="1"/>
                  </a:moveTo>
                  <a:lnTo>
                    <a:pt x="15478" y="7988"/>
                  </a:lnTo>
                  <a:lnTo>
                    <a:pt x="16661" y="8049"/>
                  </a:lnTo>
                  <a:lnTo>
                    <a:pt x="16142" y="124"/>
                  </a:lnTo>
                  <a:lnTo>
                    <a:pt x="14988" y="1"/>
                  </a:lnTo>
                  <a:close/>
                  <a:moveTo>
                    <a:pt x="30030" y="4486"/>
                  </a:moveTo>
                  <a:cubicBezTo>
                    <a:pt x="30030" y="4834"/>
                    <a:pt x="31893" y="8639"/>
                    <a:pt x="31893" y="8639"/>
                  </a:cubicBezTo>
                  <a:lnTo>
                    <a:pt x="33016" y="8639"/>
                  </a:lnTo>
                  <a:lnTo>
                    <a:pt x="31524" y="5012"/>
                  </a:lnTo>
                  <a:lnTo>
                    <a:pt x="30030" y="4486"/>
                  </a:lnTo>
                  <a:close/>
                  <a:moveTo>
                    <a:pt x="29291" y="6692"/>
                  </a:moveTo>
                  <a:cubicBezTo>
                    <a:pt x="28904" y="6692"/>
                    <a:pt x="28511" y="6744"/>
                    <a:pt x="28150" y="6807"/>
                  </a:cubicBezTo>
                  <a:cubicBezTo>
                    <a:pt x="27832" y="6862"/>
                    <a:pt x="27630" y="7064"/>
                    <a:pt x="27505" y="7335"/>
                  </a:cubicBezTo>
                  <a:cubicBezTo>
                    <a:pt x="27003" y="8432"/>
                    <a:pt x="27927" y="9661"/>
                    <a:pt x="29125" y="9661"/>
                  </a:cubicBezTo>
                  <a:cubicBezTo>
                    <a:pt x="29144" y="9661"/>
                    <a:pt x="29163" y="9661"/>
                    <a:pt x="29182" y="9660"/>
                  </a:cubicBezTo>
                  <a:cubicBezTo>
                    <a:pt x="29743" y="9642"/>
                    <a:pt x="30337" y="9576"/>
                    <a:pt x="30791" y="9408"/>
                  </a:cubicBezTo>
                  <a:lnTo>
                    <a:pt x="30791" y="9408"/>
                  </a:lnTo>
                  <a:lnTo>
                    <a:pt x="31224" y="9856"/>
                  </a:lnTo>
                  <a:cubicBezTo>
                    <a:pt x="31364" y="10000"/>
                    <a:pt x="31540" y="10064"/>
                    <a:pt x="31712" y="10064"/>
                  </a:cubicBezTo>
                  <a:cubicBezTo>
                    <a:pt x="32091" y="10064"/>
                    <a:pt x="32455" y="9757"/>
                    <a:pt x="32389" y="9323"/>
                  </a:cubicBezTo>
                  <a:cubicBezTo>
                    <a:pt x="32351" y="9070"/>
                    <a:pt x="32214" y="8976"/>
                    <a:pt x="32214" y="8976"/>
                  </a:cubicBezTo>
                  <a:lnTo>
                    <a:pt x="31524" y="8315"/>
                  </a:lnTo>
                  <a:lnTo>
                    <a:pt x="31524" y="8315"/>
                  </a:lnTo>
                  <a:cubicBezTo>
                    <a:pt x="31524" y="8315"/>
                    <a:pt x="31524" y="8315"/>
                    <a:pt x="31524" y="8315"/>
                  </a:cubicBezTo>
                  <a:cubicBezTo>
                    <a:pt x="31207" y="7020"/>
                    <a:pt x="30266" y="6692"/>
                    <a:pt x="29291" y="66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834;p54">
            <a:extLst>
              <a:ext uri="{FF2B5EF4-FFF2-40B4-BE49-F238E27FC236}">
                <a16:creationId xmlns:a16="http://schemas.microsoft.com/office/drawing/2014/main" id="{C6483E7D-99E7-66E9-1C78-ADCDCE0E9B4F}"/>
              </a:ext>
            </a:extLst>
          </p:cNvPr>
          <p:cNvSpPr/>
          <p:nvPr/>
        </p:nvSpPr>
        <p:spPr>
          <a:xfrm flipH="1">
            <a:off x="5648650" y="3862294"/>
            <a:ext cx="383726" cy="466589"/>
          </a:xfrm>
          <a:custGeom>
            <a:avLst/>
            <a:gdLst/>
            <a:ahLst/>
            <a:cxnLst/>
            <a:rect l="l" t="t" r="r" b="b"/>
            <a:pathLst>
              <a:path w="13635" h="17361" extrusionOk="0">
                <a:moveTo>
                  <a:pt x="5674" y="7715"/>
                </a:moveTo>
                <a:cubicBezTo>
                  <a:pt x="5914" y="7856"/>
                  <a:pt x="6189" y="7933"/>
                  <a:pt x="6468" y="7933"/>
                </a:cubicBezTo>
                <a:cubicBezTo>
                  <a:pt x="6593" y="7933"/>
                  <a:pt x="6717" y="7917"/>
                  <a:pt x="6840" y="7887"/>
                </a:cubicBezTo>
                <a:lnTo>
                  <a:pt x="6840" y="7887"/>
                </a:lnTo>
                <a:lnTo>
                  <a:pt x="6570" y="10464"/>
                </a:lnTo>
                <a:lnTo>
                  <a:pt x="5083" y="9260"/>
                </a:lnTo>
                <a:cubicBezTo>
                  <a:pt x="5415" y="9058"/>
                  <a:pt x="5620" y="8695"/>
                  <a:pt x="5620" y="8309"/>
                </a:cubicBezTo>
                <a:cubicBezTo>
                  <a:pt x="5620" y="8176"/>
                  <a:pt x="5592" y="8043"/>
                  <a:pt x="5543" y="7910"/>
                </a:cubicBezTo>
                <a:lnTo>
                  <a:pt x="5548" y="7910"/>
                </a:lnTo>
                <a:cubicBezTo>
                  <a:pt x="5598" y="7848"/>
                  <a:pt x="5639" y="7783"/>
                  <a:pt x="5674" y="7715"/>
                </a:cubicBezTo>
                <a:close/>
                <a:moveTo>
                  <a:pt x="6474" y="0"/>
                </a:moveTo>
                <a:cubicBezTo>
                  <a:pt x="5875" y="0"/>
                  <a:pt x="5304" y="345"/>
                  <a:pt x="5042" y="928"/>
                </a:cubicBezTo>
                <a:lnTo>
                  <a:pt x="5037" y="932"/>
                </a:lnTo>
                <a:cubicBezTo>
                  <a:pt x="4228" y="1015"/>
                  <a:pt x="3646" y="1698"/>
                  <a:pt x="3646" y="2474"/>
                </a:cubicBezTo>
                <a:cubicBezTo>
                  <a:pt x="3646" y="2586"/>
                  <a:pt x="3656" y="2696"/>
                  <a:pt x="3678" y="2808"/>
                </a:cubicBezTo>
                <a:lnTo>
                  <a:pt x="3673" y="2808"/>
                </a:lnTo>
                <a:cubicBezTo>
                  <a:pt x="3154" y="3275"/>
                  <a:pt x="3027" y="4005"/>
                  <a:pt x="3291" y="4600"/>
                </a:cubicBezTo>
                <a:cubicBezTo>
                  <a:pt x="3253" y="4596"/>
                  <a:pt x="3216" y="4593"/>
                  <a:pt x="3179" y="4593"/>
                </a:cubicBezTo>
                <a:cubicBezTo>
                  <a:pt x="2935" y="4593"/>
                  <a:pt x="2686" y="4676"/>
                  <a:pt x="2480" y="4843"/>
                </a:cubicBezTo>
                <a:cubicBezTo>
                  <a:pt x="2347" y="4792"/>
                  <a:pt x="2214" y="4771"/>
                  <a:pt x="2081" y="4771"/>
                </a:cubicBezTo>
                <a:cubicBezTo>
                  <a:pt x="1588" y="4771"/>
                  <a:pt x="1138" y="5092"/>
                  <a:pt x="1005" y="5596"/>
                </a:cubicBezTo>
                <a:cubicBezTo>
                  <a:pt x="501" y="5731"/>
                  <a:pt x="173" y="6184"/>
                  <a:pt x="173" y="6673"/>
                </a:cubicBezTo>
                <a:cubicBezTo>
                  <a:pt x="173" y="6806"/>
                  <a:pt x="201" y="6939"/>
                  <a:pt x="251" y="7072"/>
                </a:cubicBezTo>
                <a:cubicBezTo>
                  <a:pt x="84" y="7283"/>
                  <a:pt x="0" y="7527"/>
                  <a:pt x="0" y="7777"/>
                </a:cubicBezTo>
                <a:cubicBezTo>
                  <a:pt x="0" y="8138"/>
                  <a:pt x="178" y="8492"/>
                  <a:pt x="511" y="8709"/>
                </a:cubicBezTo>
                <a:cubicBezTo>
                  <a:pt x="472" y="9352"/>
                  <a:pt x="988" y="9879"/>
                  <a:pt x="1626" y="9879"/>
                </a:cubicBezTo>
                <a:lnTo>
                  <a:pt x="1681" y="9879"/>
                </a:lnTo>
                <a:cubicBezTo>
                  <a:pt x="1897" y="10211"/>
                  <a:pt x="2253" y="10389"/>
                  <a:pt x="2620" y="10389"/>
                </a:cubicBezTo>
                <a:cubicBezTo>
                  <a:pt x="2863" y="10389"/>
                  <a:pt x="3113" y="10306"/>
                  <a:pt x="3318" y="10139"/>
                </a:cubicBezTo>
                <a:cubicBezTo>
                  <a:pt x="3451" y="10189"/>
                  <a:pt x="3584" y="10211"/>
                  <a:pt x="3718" y="10211"/>
                </a:cubicBezTo>
                <a:cubicBezTo>
                  <a:pt x="4104" y="10211"/>
                  <a:pt x="4467" y="10011"/>
                  <a:pt x="4669" y="9677"/>
                </a:cubicBezTo>
                <a:lnTo>
                  <a:pt x="6423" y="11842"/>
                </a:lnTo>
                <a:lnTo>
                  <a:pt x="6426" y="11841"/>
                </a:lnTo>
                <a:lnTo>
                  <a:pt x="6426" y="11841"/>
                </a:lnTo>
                <a:lnTo>
                  <a:pt x="5846" y="17361"/>
                </a:lnTo>
                <a:lnTo>
                  <a:pt x="8654" y="17361"/>
                </a:lnTo>
                <a:lnTo>
                  <a:pt x="8207" y="13100"/>
                </a:lnTo>
                <a:lnTo>
                  <a:pt x="10015" y="10870"/>
                </a:lnTo>
                <a:cubicBezTo>
                  <a:pt x="10162" y="11120"/>
                  <a:pt x="10433" y="11271"/>
                  <a:pt x="10727" y="11271"/>
                </a:cubicBezTo>
                <a:cubicBezTo>
                  <a:pt x="10828" y="11271"/>
                  <a:pt x="10928" y="11254"/>
                  <a:pt x="11027" y="11215"/>
                </a:cubicBezTo>
                <a:cubicBezTo>
                  <a:pt x="11182" y="11343"/>
                  <a:pt x="11367" y="11403"/>
                  <a:pt x="11551" y="11403"/>
                </a:cubicBezTo>
                <a:cubicBezTo>
                  <a:pt x="11822" y="11403"/>
                  <a:pt x="12089" y="11271"/>
                  <a:pt x="12248" y="11027"/>
                </a:cubicBezTo>
                <a:lnTo>
                  <a:pt x="12248" y="11021"/>
                </a:lnTo>
                <a:lnTo>
                  <a:pt x="12252" y="11021"/>
                </a:lnTo>
                <a:cubicBezTo>
                  <a:pt x="12269" y="11022"/>
                  <a:pt x="12285" y="11023"/>
                  <a:pt x="12301" y="11023"/>
                </a:cubicBezTo>
                <a:cubicBezTo>
                  <a:pt x="12773" y="11023"/>
                  <a:pt x="13151" y="10627"/>
                  <a:pt x="13129" y="10150"/>
                </a:cubicBezTo>
                <a:lnTo>
                  <a:pt x="13129" y="10145"/>
                </a:lnTo>
                <a:cubicBezTo>
                  <a:pt x="13546" y="9879"/>
                  <a:pt x="13635" y="9308"/>
                  <a:pt x="13324" y="8925"/>
                </a:cubicBezTo>
                <a:lnTo>
                  <a:pt x="13318" y="8919"/>
                </a:lnTo>
                <a:cubicBezTo>
                  <a:pt x="13356" y="8819"/>
                  <a:pt x="13373" y="8720"/>
                  <a:pt x="13373" y="8620"/>
                </a:cubicBezTo>
                <a:cubicBezTo>
                  <a:pt x="13373" y="8254"/>
                  <a:pt x="13130" y="7916"/>
                  <a:pt x="12758" y="7815"/>
                </a:cubicBezTo>
                <a:cubicBezTo>
                  <a:pt x="12658" y="7438"/>
                  <a:pt x="12320" y="7201"/>
                  <a:pt x="11954" y="7201"/>
                </a:cubicBezTo>
                <a:cubicBezTo>
                  <a:pt x="11854" y="7201"/>
                  <a:pt x="11753" y="7216"/>
                  <a:pt x="11654" y="7256"/>
                </a:cubicBezTo>
                <a:cubicBezTo>
                  <a:pt x="11499" y="7128"/>
                  <a:pt x="11310" y="7066"/>
                  <a:pt x="11127" y="7066"/>
                </a:cubicBezTo>
                <a:cubicBezTo>
                  <a:pt x="10856" y="7066"/>
                  <a:pt x="10589" y="7201"/>
                  <a:pt x="10429" y="7449"/>
                </a:cubicBezTo>
                <a:cubicBezTo>
                  <a:pt x="10413" y="7448"/>
                  <a:pt x="10397" y="7448"/>
                  <a:pt x="10381" y="7448"/>
                </a:cubicBezTo>
                <a:cubicBezTo>
                  <a:pt x="9925" y="7448"/>
                  <a:pt x="9553" y="7820"/>
                  <a:pt x="9553" y="8276"/>
                </a:cubicBezTo>
                <a:lnTo>
                  <a:pt x="9553" y="8326"/>
                </a:lnTo>
                <a:cubicBezTo>
                  <a:pt x="9302" y="8487"/>
                  <a:pt x="9175" y="8753"/>
                  <a:pt x="9175" y="9025"/>
                </a:cubicBezTo>
                <a:cubicBezTo>
                  <a:pt x="9175" y="9208"/>
                  <a:pt x="9230" y="9396"/>
                  <a:pt x="9358" y="9551"/>
                </a:cubicBezTo>
                <a:cubicBezTo>
                  <a:pt x="9202" y="9954"/>
                  <a:pt x="9383" y="10399"/>
                  <a:pt x="9749" y="10590"/>
                </a:cubicBezTo>
                <a:lnTo>
                  <a:pt x="8092" y="12002"/>
                </a:lnTo>
                <a:lnTo>
                  <a:pt x="7661" y="7887"/>
                </a:lnTo>
                <a:lnTo>
                  <a:pt x="7661" y="7887"/>
                </a:lnTo>
                <a:cubicBezTo>
                  <a:pt x="7783" y="7917"/>
                  <a:pt x="7909" y="7931"/>
                  <a:pt x="8032" y="7931"/>
                </a:cubicBezTo>
                <a:cubicBezTo>
                  <a:pt x="8625" y="7931"/>
                  <a:pt x="9196" y="7593"/>
                  <a:pt x="9458" y="7005"/>
                </a:cubicBezTo>
                <a:cubicBezTo>
                  <a:pt x="10268" y="6922"/>
                  <a:pt x="10856" y="6235"/>
                  <a:pt x="10856" y="5458"/>
                </a:cubicBezTo>
                <a:cubicBezTo>
                  <a:pt x="10856" y="5353"/>
                  <a:pt x="10845" y="5241"/>
                  <a:pt x="10822" y="5131"/>
                </a:cubicBezTo>
                <a:lnTo>
                  <a:pt x="10822" y="5126"/>
                </a:lnTo>
                <a:cubicBezTo>
                  <a:pt x="11165" y="4815"/>
                  <a:pt x="11338" y="4393"/>
                  <a:pt x="11338" y="3967"/>
                </a:cubicBezTo>
                <a:cubicBezTo>
                  <a:pt x="11338" y="3545"/>
                  <a:pt x="11165" y="3117"/>
                  <a:pt x="10822" y="2808"/>
                </a:cubicBezTo>
                <a:cubicBezTo>
                  <a:pt x="10845" y="2696"/>
                  <a:pt x="10856" y="2586"/>
                  <a:pt x="10856" y="2480"/>
                </a:cubicBezTo>
                <a:cubicBezTo>
                  <a:pt x="10856" y="1698"/>
                  <a:pt x="10268" y="1015"/>
                  <a:pt x="9458" y="932"/>
                </a:cubicBezTo>
                <a:lnTo>
                  <a:pt x="9458" y="928"/>
                </a:lnTo>
                <a:cubicBezTo>
                  <a:pt x="9196" y="345"/>
                  <a:pt x="8620" y="0"/>
                  <a:pt x="8026" y="0"/>
                </a:cubicBezTo>
                <a:cubicBezTo>
                  <a:pt x="7760" y="0"/>
                  <a:pt x="7495" y="67"/>
                  <a:pt x="7250" y="211"/>
                </a:cubicBezTo>
                <a:cubicBezTo>
                  <a:pt x="7000" y="67"/>
                  <a:pt x="6734" y="0"/>
                  <a:pt x="64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835;p54">
            <a:extLst>
              <a:ext uri="{FF2B5EF4-FFF2-40B4-BE49-F238E27FC236}">
                <a16:creationId xmlns:a16="http://schemas.microsoft.com/office/drawing/2014/main" id="{3B23216B-7110-547A-3F41-36C207808AF3}"/>
              </a:ext>
            </a:extLst>
          </p:cNvPr>
          <p:cNvSpPr/>
          <p:nvPr/>
        </p:nvSpPr>
        <p:spPr>
          <a:xfrm flipH="1">
            <a:off x="5009246" y="3655712"/>
            <a:ext cx="584479" cy="710642"/>
          </a:xfrm>
          <a:custGeom>
            <a:avLst/>
            <a:gdLst/>
            <a:ahLst/>
            <a:cxnLst/>
            <a:rect l="l" t="t" r="r" b="b"/>
            <a:pathLst>
              <a:path w="13635" h="17361" extrusionOk="0">
                <a:moveTo>
                  <a:pt x="5674" y="7715"/>
                </a:moveTo>
                <a:cubicBezTo>
                  <a:pt x="5914" y="7856"/>
                  <a:pt x="6189" y="7933"/>
                  <a:pt x="6468" y="7933"/>
                </a:cubicBezTo>
                <a:cubicBezTo>
                  <a:pt x="6593" y="7933"/>
                  <a:pt x="6717" y="7917"/>
                  <a:pt x="6840" y="7887"/>
                </a:cubicBezTo>
                <a:lnTo>
                  <a:pt x="6840" y="7887"/>
                </a:lnTo>
                <a:lnTo>
                  <a:pt x="6570" y="10464"/>
                </a:lnTo>
                <a:lnTo>
                  <a:pt x="5083" y="9260"/>
                </a:lnTo>
                <a:cubicBezTo>
                  <a:pt x="5415" y="9058"/>
                  <a:pt x="5620" y="8695"/>
                  <a:pt x="5620" y="8309"/>
                </a:cubicBezTo>
                <a:cubicBezTo>
                  <a:pt x="5620" y="8176"/>
                  <a:pt x="5592" y="8043"/>
                  <a:pt x="5543" y="7910"/>
                </a:cubicBezTo>
                <a:lnTo>
                  <a:pt x="5548" y="7910"/>
                </a:lnTo>
                <a:cubicBezTo>
                  <a:pt x="5598" y="7848"/>
                  <a:pt x="5639" y="7783"/>
                  <a:pt x="5674" y="7715"/>
                </a:cubicBezTo>
                <a:close/>
                <a:moveTo>
                  <a:pt x="6474" y="0"/>
                </a:moveTo>
                <a:cubicBezTo>
                  <a:pt x="5875" y="0"/>
                  <a:pt x="5304" y="345"/>
                  <a:pt x="5042" y="928"/>
                </a:cubicBezTo>
                <a:lnTo>
                  <a:pt x="5037" y="932"/>
                </a:lnTo>
                <a:cubicBezTo>
                  <a:pt x="4228" y="1015"/>
                  <a:pt x="3646" y="1698"/>
                  <a:pt x="3646" y="2474"/>
                </a:cubicBezTo>
                <a:cubicBezTo>
                  <a:pt x="3646" y="2586"/>
                  <a:pt x="3656" y="2696"/>
                  <a:pt x="3678" y="2808"/>
                </a:cubicBezTo>
                <a:lnTo>
                  <a:pt x="3673" y="2808"/>
                </a:lnTo>
                <a:cubicBezTo>
                  <a:pt x="3154" y="3275"/>
                  <a:pt x="3027" y="4005"/>
                  <a:pt x="3291" y="4600"/>
                </a:cubicBezTo>
                <a:cubicBezTo>
                  <a:pt x="3253" y="4596"/>
                  <a:pt x="3216" y="4593"/>
                  <a:pt x="3179" y="4593"/>
                </a:cubicBezTo>
                <a:cubicBezTo>
                  <a:pt x="2935" y="4593"/>
                  <a:pt x="2686" y="4676"/>
                  <a:pt x="2480" y="4843"/>
                </a:cubicBezTo>
                <a:cubicBezTo>
                  <a:pt x="2347" y="4792"/>
                  <a:pt x="2214" y="4771"/>
                  <a:pt x="2081" y="4771"/>
                </a:cubicBezTo>
                <a:cubicBezTo>
                  <a:pt x="1588" y="4771"/>
                  <a:pt x="1138" y="5092"/>
                  <a:pt x="1005" y="5596"/>
                </a:cubicBezTo>
                <a:cubicBezTo>
                  <a:pt x="501" y="5731"/>
                  <a:pt x="173" y="6184"/>
                  <a:pt x="173" y="6673"/>
                </a:cubicBezTo>
                <a:cubicBezTo>
                  <a:pt x="173" y="6806"/>
                  <a:pt x="201" y="6939"/>
                  <a:pt x="251" y="7072"/>
                </a:cubicBezTo>
                <a:cubicBezTo>
                  <a:pt x="84" y="7283"/>
                  <a:pt x="0" y="7527"/>
                  <a:pt x="0" y="7777"/>
                </a:cubicBezTo>
                <a:cubicBezTo>
                  <a:pt x="0" y="8138"/>
                  <a:pt x="178" y="8492"/>
                  <a:pt x="511" y="8709"/>
                </a:cubicBezTo>
                <a:cubicBezTo>
                  <a:pt x="472" y="9352"/>
                  <a:pt x="988" y="9879"/>
                  <a:pt x="1626" y="9879"/>
                </a:cubicBezTo>
                <a:lnTo>
                  <a:pt x="1681" y="9879"/>
                </a:lnTo>
                <a:cubicBezTo>
                  <a:pt x="1897" y="10211"/>
                  <a:pt x="2253" y="10389"/>
                  <a:pt x="2620" y="10389"/>
                </a:cubicBezTo>
                <a:cubicBezTo>
                  <a:pt x="2863" y="10389"/>
                  <a:pt x="3113" y="10306"/>
                  <a:pt x="3318" y="10139"/>
                </a:cubicBezTo>
                <a:cubicBezTo>
                  <a:pt x="3451" y="10189"/>
                  <a:pt x="3584" y="10211"/>
                  <a:pt x="3718" y="10211"/>
                </a:cubicBezTo>
                <a:cubicBezTo>
                  <a:pt x="4104" y="10211"/>
                  <a:pt x="4467" y="10011"/>
                  <a:pt x="4669" y="9677"/>
                </a:cubicBezTo>
                <a:lnTo>
                  <a:pt x="6423" y="11842"/>
                </a:lnTo>
                <a:lnTo>
                  <a:pt x="6426" y="11841"/>
                </a:lnTo>
                <a:lnTo>
                  <a:pt x="6426" y="11841"/>
                </a:lnTo>
                <a:lnTo>
                  <a:pt x="5846" y="17361"/>
                </a:lnTo>
                <a:lnTo>
                  <a:pt x="8654" y="17361"/>
                </a:lnTo>
                <a:lnTo>
                  <a:pt x="8207" y="13100"/>
                </a:lnTo>
                <a:lnTo>
                  <a:pt x="10015" y="10870"/>
                </a:lnTo>
                <a:cubicBezTo>
                  <a:pt x="10162" y="11120"/>
                  <a:pt x="10433" y="11271"/>
                  <a:pt x="10727" y="11271"/>
                </a:cubicBezTo>
                <a:cubicBezTo>
                  <a:pt x="10828" y="11271"/>
                  <a:pt x="10928" y="11254"/>
                  <a:pt x="11027" y="11215"/>
                </a:cubicBezTo>
                <a:cubicBezTo>
                  <a:pt x="11182" y="11343"/>
                  <a:pt x="11367" y="11403"/>
                  <a:pt x="11551" y="11403"/>
                </a:cubicBezTo>
                <a:cubicBezTo>
                  <a:pt x="11822" y="11403"/>
                  <a:pt x="12089" y="11271"/>
                  <a:pt x="12248" y="11027"/>
                </a:cubicBezTo>
                <a:lnTo>
                  <a:pt x="12248" y="11021"/>
                </a:lnTo>
                <a:lnTo>
                  <a:pt x="12252" y="11021"/>
                </a:lnTo>
                <a:cubicBezTo>
                  <a:pt x="12269" y="11022"/>
                  <a:pt x="12285" y="11023"/>
                  <a:pt x="12301" y="11023"/>
                </a:cubicBezTo>
                <a:cubicBezTo>
                  <a:pt x="12773" y="11023"/>
                  <a:pt x="13151" y="10627"/>
                  <a:pt x="13129" y="10150"/>
                </a:cubicBezTo>
                <a:lnTo>
                  <a:pt x="13129" y="10145"/>
                </a:lnTo>
                <a:cubicBezTo>
                  <a:pt x="13546" y="9879"/>
                  <a:pt x="13635" y="9308"/>
                  <a:pt x="13324" y="8925"/>
                </a:cubicBezTo>
                <a:lnTo>
                  <a:pt x="13318" y="8919"/>
                </a:lnTo>
                <a:cubicBezTo>
                  <a:pt x="13356" y="8819"/>
                  <a:pt x="13373" y="8720"/>
                  <a:pt x="13373" y="8620"/>
                </a:cubicBezTo>
                <a:cubicBezTo>
                  <a:pt x="13373" y="8254"/>
                  <a:pt x="13130" y="7916"/>
                  <a:pt x="12758" y="7815"/>
                </a:cubicBezTo>
                <a:cubicBezTo>
                  <a:pt x="12658" y="7438"/>
                  <a:pt x="12320" y="7201"/>
                  <a:pt x="11954" y="7201"/>
                </a:cubicBezTo>
                <a:cubicBezTo>
                  <a:pt x="11854" y="7201"/>
                  <a:pt x="11753" y="7216"/>
                  <a:pt x="11654" y="7256"/>
                </a:cubicBezTo>
                <a:cubicBezTo>
                  <a:pt x="11499" y="7128"/>
                  <a:pt x="11310" y="7066"/>
                  <a:pt x="11127" y="7066"/>
                </a:cubicBezTo>
                <a:cubicBezTo>
                  <a:pt x="10856" y="7066"/>
                  <a:pt x="10589" y="7201"/>
                  <a:pt x="10429" y="7449"/>
                </a:cubicBezTo>
                <a:cubicBezTo>
                  <a:pt x="10413" y="7448"/>
                  <a:pt x="10397" y="7448"/>
                  <a:pt x="10381" y="7448"/>
                </a:cubicBezTo>
                <a:cubicBezTo>
                  <a:pt x="9925" y="7448"/>
                  <a:pt x="9553" y="7820"/>
                  <a:pt x="9553" y="8276"/>
                </a:cubicBezTo>
                <a:lnTo>
                  <a:pt x="9553" y="8326"/>
                </a:lnTo>
                <a:cubicBezTo>
                  <a:pt x="9302" y="8487"/>
                  <a:pt x="9175" y="8753"/>
                  <a:pt x="9175" y="9025"/>
                </a:cubicBezTo>
                <a:cubicBezTo>
                  <a:pt x="9175" y="9208"/>
                  <a:pt x="9230" y="9396"/>
                  <a:pt x="9358" y="9551"/>
                </a:cubicBezTo>
                <a:cubicBezTo>
                  <a:pt x="9202" y="9954"/>
                  <a:pt x="9383" y="10399"/>
                  <a:pt x="9749" y="10590"/>
                </a:cubicBezTo>
                <a:lnTo>
                  <a:pt x="8092" y="12002"/>
                </a:lnTo>
                <a:lnTo>
                  <a:pt x="7661" y="7887"/>
                </a:lnTo>
                <a:lnTo>
                  <a:pt x="7661" y="7887"/>
                </a:lnTo>
                <a:cubicBezTo>
                  <a:pt x="7783" y="7917"/>
                  <a:pt x="7909" y="7931"/>
                  <a:pt x="8032" y="7931"/>
                </a:cubicBezTo>
                <a:cubicBezTo>
                  <a:pt x="8625" y="7931"/>
                  <a:pt x="9196" y="7593"/>
                  <a:pt x="9458" y="7005"/>
                </a:cubicBezTo>
                <a:cubicBezTo>
                  <a:pt x="10268" y="6922"/>
                  <a:pt x="10856" y="6235"/>
                  <a:pt x="10856" y="5458"/>
                </a:cubicBezTo>
                <a:cubicBezTo>
                  <a:pt x="10856" y="5353"/>
                  <a:pt x="10845" y="5241"/>
                  <a:pt x="10822" y="5131"/>
                </a:cubicBezTo>
                <a:lnTo>
                  <a:pt x="10822" y="5126"/>
                </a:lnTo>
                <a:cubicBezTo>
                  <a:pt x="11165" y="4815"/>
                  <a:pt x="11338" y="4393"/>
                  <a:pt x="11338" y="3967"/>
                </a:cubicBezTo>
                <a:cubicBezTo>
                  <a:pt x="11338" y="3545"/>
                  <a:pt x="11165" y="3117"/>
                  <a:pt x="10822" y="2808"/>
                </a:cubicBezTo>
                <a:cubicBezTo>
                  <a:pt x="10845" y="2696"/>
                  <a:pt x="10856" y="2586"/>
                  <a:pt x="10856" y="2480"/>
                </a:cubicBezTo>
                <a:cubicBezTo>
                  <a:pt x="10856" y="1698"/>
                  <a:pt x="10268" y="1015"/>
                  <a:pt x="9458" y="932"/>
                </a:cubicBezTo>
                <a:lnTo>
                  <a:pt x="9458" y="928"/>
                </a:lnTo>
                <a:cubicBezTo>
                  <a:pt x="9196" y="345"/>
                  <a:pt x="8620" y="0"/>
                  <a:pt x="8026" y="0"/>
                </a:cubicBezTo>
                <a:cubicBezTo>
                  <a:pt x="7760" y="0"/>
                  <a:pt x="7495" y="67"/>
                  <a:pt x="7250" y="211"/>
                </a:cubicBezTo>
                <a:cubicBezTo>
                  <a:pt x="7000" y="67"/>
                  <a:pt x="6734" y="0"/>
                  <a:pt x="64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506;p44">
            <a:extLst>
              <a:ext uri="{FF2B5EF4-FFF2-40B4-BE49-F238E27FC236}">
                <a16:creationId xmlns:a16="http://schemas.microsoft.com/office/drawing/2014/main" id="{7C11CDAD-5CD8-BBB8-4074-0AC17137D355}"/>
              </a:ext>
            </a:extLst>
          </p:cNvPr>
          <p:cNvSpPr/>
          <p:nvPr/>
        </p:nvSpPr>
        <p:spPr>
          <a:xfrm>
            <a:off x="383672" y="242760"/>
            <a:ext cx="6413354" cy="840501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1011;p61">
            <a:extLst>
              <a:ext uri="{FF2B5EF4-FFF2-40B4-BE49-F238E27FC236}">
                <a16:creationId xmlns:a16="http://schemas.microsoft.com/office/drawing/2014/main" id="{DFD1E713-C2EA-46C6-EFFA-C62048531D52}"/>
              </a:ext>
            </a:extLst>
          </p:cNvPr>
          <p:cNvSpPr txBox="1"/>
          <p:nvPr/>
        </p:nvSpPr>
        <p:spPr>
          <a:xfrm>
            <a:off x="991004" y="497959"/>
            <a:ext cx="5198690" cy="458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Start/Stop Technology</a:t>
            </a:r>
            <a:endParaRPr sz="2800" b="1" dirty="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" name="Google Shape;521;p45">
            <a:extLst>
              <a:ext uri="{FF2B5EF4-FFF2-40B4-BE49-F238E27FC236}">
                <a16:creationId xmlns:a16="http://schemas.microsoft.com/office/drawing/2014/main" id="{0B7C637D-3226-7045-1819-0B32C0EC260F}"/>
              </a:ext>
            </a:extLst>
          </p:cNvPr>
          <p:cNvSpPr txBox="1">
            <a:spLocks/>
          </p:cNvSpPr>
          <p:nvPr/>
        </p:nvSpPr>
        <p:spPr>
          <a:xfrm>
            <a:off x="383672" y="1548183"/>
            <a:ext cx="5366913" cy="2494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anum Gothic"/>
              <a:buNone/>
              <a:defRPr sz="16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 algn="l"/>
            <a:r>
              <a:rPr lang="en-US" sz="1400" dirty="0"/>
              <a:t>Ho: Start/Stop Technology has no effect on annual fuel cost</a:t>
            </a:r>
          </a:p>
          <a:p>
            <a:pPr marL="0" indent="0" algn="l"/>
            <a:r>
              <a:rPr lang="en-US" sz="1400" dirty="0"/>
              <a:t>Ha: Start/Stop Technology does have an effect on annual</a:t>
            </a:r>
          </a:p>
          <a:p>
            <a:pPr marL="0" indent="0" algn="l"/>
            <a:r>
              <a:rPr lang="en-US" sz="1400" dirty="0"/>
              <a:t>fuel cost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Statistically significant difference between car with and</a:t>
            </a:r>
          </a:p>
          <a:p>
            <a:pPr marL="0" indent="0" algn="l"/>
            <a:r>
              <a:rPr lang="en-US" sz="1400" dirty="0"/>
              <a:t>without Start/Stop Technology</a:t>
            </a:r>
          </a:p>
          <a:p>
            <a:pPr marL="0" indent="0" algn="l"/>
            <a:r>
              <a:rPr lang="en-US" sz="1400" b="1" dirty="0"/>
              <a:t>(Therefore, reject null hypothesis)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⇢ With 95% confidence, the annual fuel cost for car with</a:t>
            </a:r>
          </a:p>
          <a:p>
            <a:pPr marL="0" indent="0" algn="l"/>
            <a:r>
              <a:rPr lang="en-US" sz="1400" dirty="0"/>
              <a:t>Start/Stop Technology is between $219 and $286 less</a:t>
            </a:r>
          </a:p>
          <a:p>
            <a:pPr marL="0" indent="0" algn="l"/>
            <a:r>
              <a:rPr lang="en-US" sz="1400" dirty="0"/>
              <a:t>compared to car without it</a:t>
            </a:r>
          </a:p>
        </p:txBody>
      </p:sp>
      <p:pic>
        <p:nvPicPr>
          <p:cNvPr id="53" name="Picture 52" descr="Chart, bar chart&#10;&#10;Description automatically generated">
            <a:extLst>
              <a:ext uri="{FF2B5EF4-FFF2-40B4-BE49-F238E27FC236}">
                <a16:creationId xmlns:a16="http://schemas.microsoft.com/office/drawing/2014/main" id="{63DEF3B3-D348-F298-8682-367EA5A4B7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022" y="1294049"/>
            <a:ext cx="3396094" cy="2185947"/>
          </a:xfrm>
          <a:prstGeom prst="rect">
            <a:avLst/>
          </a:prstGeom>
        </p:spPr>
      </p:pic>
      <p:sp>
        <p:nvSpPr>
          <p:cNvPr id="508" name="Google Shape;508;p44"/>
          <p:cNvSpPr/>
          <p:nvPr/>
        </p:nvSpPr>
        <p:spPr>
          <a:xfrm flipH="1">
            <a:off x="-380376" y="813124"/>
            <a:ext cx="1746824" cy="413951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08;p54">
            <a:extLst>
              <a:ext uri="{FF2B5EF4-FFF2-40B4-BE49-F238E27FC236}">
                <a16:creationId xmlns:a16="http://schemas.microsoft.com/office/drawing/2014/main" id="{1C2FC3EE-CC51-748F-F22A-151D704F942A}"/>
              </a:ext>
            </a:extLst>
          </p:cNvPr>
          <p:cNvSpPr/>
          <p:nvPr/>
        </p:nvSpPr>
        <p:spPr>
          <a:xfrm flipH="1">
            <a:off x="8473861" y="4000464"/>
            <a:ext cx="584479" cy="710693"/>
          </a:xfrm>
          <a:custGeom>
            <a:avLst/>
            <a:gdLst/>
            <a:ahLst/>
            <a:cxnLst/>
            <a:rect l="l" t="t" r="r" b="b"/>
            <a:pathLst>
              <a:path w="13635" h="17361" extrusionOk="0">
                <a:moveTo>
                  <a:pt x="5674" y="7715"/>
                </a:moveTo>
                <a:cubicBezTo>
                  <a:pt x="5914" y="7856"/>
                  <a:pt x="6189" y="7933"/>
                  <a:pt x="6468" y="7933"/>
                </a:cubicBezTo>
                <a:cubicBezTo>
                  <a:pt x="6593" y="7933"/>
                  <a:pt x="6717" y="7917"/>
                  <a:pt x="6840" y="7887"/>
                </a:cubicBezTo>
                <a:lnTo>
                  <a:pt x="6840" y="7887"/>
                </a:lnTo>
                <a:lnTo>
                  <a:pt x="6570" y="10464"/>
                </a:lnTo>
                <a:lnTo>
                  <a:pt x="5083" y="9260"/>
                </a:lnTo>
                <a:cubicBezTo>
                  <a:pt x="5415" y="9058"/>
                  <a:pt x="5620" y="8695"/>
                  <a:pt x="5620" y="8309"/>
                </a:cubicBezTo>
                <a:cubicBezTo>
                  <a:pt x="5620" y="8176"/>
                  <a:pt x="5592" y="8043"/>
                  <a:pt x="5543" y="7910"/>
                </a:cubicBezTo>
                <a:lnTo>
                  <a:pt x="5548" y="7910"/>
                </a:lnTo>
                <a:cubicBezTo>
                  <a:pt x="5598" y="7848"/>
                  <a:pt x="5639" y="7783"/>
                  <a:pt x="5674" y="7715"/>
                </a:cubicBezTo>
                <a:close/>
                <a:moveTo>
                  <a:pt x="6474" y="0"/>
                </a:moveTo>
                <a:cubicBezTo>
                  <a:pt x="5875" y="0"/>
                  <a:pt x="5304" y="345"/>
                  <a:pt x="5042" y="928"/>
                </a:cubicBezTo>
                <a:lnTo>
                  <a:pt x="5037" y="932"/>
                </a:lnTo>
                <a:cubicBezTo>
                  <a:pt x="4228" y="1015"/>
                  <a:pt x="3646" y="1698"/>
                  <a:pt x="3646" y="2474"/>
                </a:cubicBezTo>
                <a:cubicBezTo>
                  <a:pt x="3646" y="2586"/>
                  <a:pt x="3656" y="2696"/>
                  <a:pt x="3678" y="2808"/>
                </a:cubicBezTo>
                <a:lnTo>
                  <a:pt x="3673" y="2808"/>
                </a:lnTo>
                <a:cubicBezTo>
                  <a:pt x="3154" y="3275"/>
                  <a:pt x="3027" y="4005"/>
                  <a:pt x="3291" y="4600"/>
                </a:cubicBezTo>
                <a:cubicBezTo>
                  <a:pt x="3253" y="4596"/>
                  <a:pt x="3216" y="4593"/>
                  <a:pt x="3179" y="4593"/>
                </a:cubicBezTo>
                <a:cubicBezTo>
                  <a:pt x="2935" y="4593"/>
                  <a:pt x="2686" y="4676"/>
                  <a:pt x="2480" y="4843"/>
                </a:cubicBezTo>
                <a:cubicBezTo>
                  <a:pt x="2347" y="4792"/>
                  <a:pt x="2214" y="4771"/>
                  <a:pt x="2081" y="4771"/>
                </a:cubicBezTo>
                <a:cubicBezTo>
                  <a:pt x="1588" y="4771"/>
                  <a:pt x="1138" y="5092"/>
                  <a:pt x="1005" y="5596"/>
                </a:cubicBezTo>
                <a:cubicBezTo>
                  <a:pt x="501" y="5731"/>
                  <a:pt x="173" y="6184"/>
                  <a:pt x="173" y="6673"/>
                </a:cubicBezTo>
                <a:cubicBezTo>
                  <a:pt x="173" y="6806"/>
                  <a:pt x="201" y="6939"/>
                  <a:pt x="251" y="7072"/>
                </a:cubicBezTo>
                <a:cubicBezTo>
                  <a:pt x="84" y="7283"/>
                  <a:pt x="0" y="7527"/>
                  <a:pt x="0" y="7777"/>
                </a:cubicBezTo>
                <a:cubicBezTo>
                  <a:pt x="0" y="8138"/>
                  <a:pt x="178" y="8492"/>
                  <a:pt x="511" y="8709"/>
                </a:cubicBezTo>
                <a:cubicBezTo>
                  <a:pt x="472" y="9352"/>
                  <a:pt x="988" y="9879"/>
                  <a:pt x="1626" y="9879"/>
                </a:cubicBezTo>
                <a:lnTo>
                  <a:pt x="1681" y="9879"/>
                </a:lnTo>
                <a:cubicBezTo>
                  <a:pt x="1897" y="10211"/>
                  <a:pt x="2253" y="10389"/>
                  <a:pt x="2620" y="10389"/>
                </a:cubicBezTo>
                <a:cubicBezTo>
                  <a:pt x="2863" y="10389"/>
                  <a:pt x="3113" y="10306"/>
                  <a:pt x="3318" y="10139"/>
                </a:cubicBezTo>
                <a:cubicBezTo>
                  <a:pt x="3451" y="10189"/>
                  <a:pt x="3584" y="10211"/>
                  <a:pt x="3718" y="10211"/>
                </a:cubicBezTo>
                <a:cubicBezTo>
                  <a:pt x="4104" y="10211"/>
                  <a:pt x="4467" y="10011"/>
                  <a:pt x="4669" y="9677"/>
                </a:cubicBezTo>
                <a:lnTo>
                  <a:pt x="6423" y="11842"/>
                </a:lnTo>
                <a:lnTo>
                  <a:pt x="6426" y="11841"/>
                </a:lnTo>
                <a:lnTo>
                  <a:pt x="6426" y="11841"/>
                </a:lnTo>
                <a:lnTo>
                  <a:pt x="5846" y="17361"/>
                </a:lnTo>
                <a:lnTo>
                  <a:pt x="8654" y="17361"/>
                </a:lnTo>
                <a:lnTo>
                  <a:pt x="8207" y="13100"/>
                </a:lnTo>
                <a:lnTo>
                  <a:pt x="10015" y="10870"/>
                </a:lnTo>
                <a:cubicBezTo>
                  <a:pt x="10162" y="11120"/>
                  <a:pt x="10433" y="11271"/>
                  <a:pt x="10727" y="11271"/>
                </a:cubicBezTo>
                <a:cubicBezTo>
                  <a:pt x="10828" y="11271"/>
                  <a:pt x="10928" y="11254"/>
                  <a:pt x="11027" y="11215"/>
                </a:cubicBezTo>
                <a:cubicBezTo>
                  <a:pt x="11182" y="11343"/>
                  <a:pt x="11367" y="11403"/>
                  <a:pt x="11551" y="11403"/>
                </a:cubicBezTo>
                <a:cubicBezTo>
                  <a:pt x="11822" y="11403"/>
                  <a:pt x="12089" y="11271"/>
                  <a:pt x="12248" y="11027"/>
                </a:cubicBezTo>
                <a:lnTo>
                  <a:pt x="12248" y="11021"/>
                </a:lnTo>
                <a:lnTo>
                  <a:pt x="12252" y="11021"/>
                </a:lnTo>
                <a:cubicBezTo>
                  <a:pt x="12269" y="11022"/>
                  <a:pt x="12285" y="11023"/>
                  <a:pt x="12301" y="11023"/>
                </a:cubicBezTo>
                <a:cubicBezTo>
                  <a:pt x="12773" y="11023"/>
                  <a:pt x="13151" y="10627"/>
                  <a:pt x="13129" y="10150"/>
                </a:cubicBezTo>
                <a:lnTo>
                  <a:pt x="13129" y="10145"/>
                </a:lnTo>
                <a:cubicBezTo>
                  <a:pt x="13546" y="9879"/>
                  <a:pt x="13635" y="9308"/>
                  <a:pt x="13324" y="8925"/>
                </a:cubicBezTo>
                <a:lnTo>
                  <a:pt x="13318" y="8919"/>
                </a:lnTo>
                <a:cubicBezTo>
                  <a:pt x="13356" y="8819"/>
                  <a:pt x="13373" y="8720"/>
                  <a:pt x="13373" y="8620"/>
                </a:cubicBezTo>
                <a:cubicBezTo>
                  <a:pt x="13373" y="8254"/>
                  <a:pt x="13130" y="7916"/>
                  <a:pt x="12758" y="7815"/>
                </a:cubicBezTo>
                <a:cubicBezTo>
                  <a:pt x="12658" y="7438"/>
                  <a:pt x="12320" y="7201"/>
                  <a:pt x="11954" y="7201"/>
                </a:cubicBezTo>
                <a:cubicBezTo>
                  <a:pt x="11854" y="7201"/>
                  <a:pt x="11753" y="7216"/>
                  <a:pt x="11654" y="7256"/>
                </a:cubicBezTo>
                <a:cubicBezTo>
                  <a:pt x="11499" y="7128"/>
                  <a:pt x="11310" y="7066"/>
                  <a:pt x="11127" y="7066"/>
                </a:cubicBezTo>
                <a:cubicBezTo>
                  <a:pt x="10856" y="7066"/>
                  <a:pt x="10589" y="7201"/>
                  <a:pt x="10429" y="7449"/>
                </a:cubicBezTo>
                <a:cubicBezTo>
                  <a:pt x="10413" y="7448"/>
                  <a:pt x="10397" y="7448"/>
                  <a:pt x="10381" y="7448"/>
                </a:cubicBezTo>
                <a:cubicBezTo>
                  <a:pt x="9925" y="7448"/>
                  <a:pt x="9553" y="7820"/>
                  <a:pt x="9553" y="8276"/>
                </a:cubicBezTo>
                <a:lnTo>
                  <a:pt x="9553" y="8326"/>
                </a:lnTo>
                <a:cubicBezTo>
                  <a:pt x="9302" y="8487"/>
                  <a:pt x="9175" y="8753"/>
                  <a:pt x="9175" y="9025"/>
                </a:cubicBezTo>
                <a:cubicBezTo>
                  <a:pt x="9175" y="9208"/>
                  <a:pt x="9230" y="9396"/>
                  <a:pt x="9358" y="9551"/>
                </a:cubicBezTo>
                <a:cubicBezTo>
                  <a:pt x="9202" y="9954"/>
                  <a:pt x="9383" y="10399"/>
                  <a:pt x="9749" y="10590"/>
                </a:cubicBezTo>
                <a:lnTo>
                  <a:pt x="8092" y="12002"/>
                </a:lnTo>
                <a:lnTo>
                  <a:pt x="7661" y="7887"/>
                </a:lnTo>
                <a:lnTo>
                  <a:pt x="7661" y="7887"/>
                </a:lnTo>
                <a:cubicBezTo>
                  <a:pt x="7783" y="7917"/>
                  <a:pt x="7909" y="7931"/>
                  <a:pt x="8032" y="7931"/>
                </a:cubicBezTo>
                <a:cubicBezTo>
                  <a:pt x="8625" y="7931"/>
                  <a:pt x="9196" y="7593"/>
                  <a:pt x="9458" y="7005"/>
                </a:cubicBezTo>
                <a:cubicBezTo>
                  <a:pt x="10268" y="6922"/>
                  <a:pt x="10856" y="6235"/>
                  <a:pt x="10856" y="5458"/>
                </a:cubicBezTo>
                <a:cubicBezTo>
                  <a:pt x="10856" y="5353"/>
                  <a:pt x="10845" y="5241"/>
                  <a:pt x="10822" y="5131"/>
                </a:cubicBezTo>
                <a:lnTo>
                  <a:pt x="10822" y="5126"/>
                </a:lnTo>
                <a:cubicBezTo>
                  <a:pt x="11165" y="4815"/>
                  <a:pt x="11338" y="4393"/>
                  <a:pt x="11338" y="3967"/>
                </a:cubicBezTo>
                <a:cubicBezTo>
                  <a:pt x="11338" y="3545"/>
                  <a:pt x="11165" y="3117"/>
                  <a:pt x="10822" y="2808"/>
                </a:cubicBezTo>
                <a:cubicBezTo>
                  <a:pt x="10845" y="2696"/>
                  <a:pt x="10856" y="2586"/>
                  <a:pt x="10856" y="2480"/>
                </a:cubicBezTo>
                <a:cubicBezTo>
                  <a:pt x="10856" y="1698"/>
                  <a:pt x="10268" y="1015"/>
                  <a:pt x="9458" y="932"/>
                </a:cubicBezTo>
                <a:lnTo>
                  <a:pt x="9458" y="928"/>
                </a:lnTo>
                <a:cubicBezTo>
                  <a:pt x="9196" y="345"/>
                  <a:pt x="8620" y="0"/>
                  <a:pt x="8026" y="0"/>
                </a:cubicBezTo>
                <a:cubicBezTo>
                  <a:pt x="7760" y="0"/>
                  <a:pt x="7495" y="67"/>
                  <a:pt x="7250" y="211"/>
                </a:cubicBezTo>
                <a:cubicBezTo>
                  <a:pt x="7000" y="67"/>
                  <a:pt x="6734" y="0"/>
                  <a:pt x="64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821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44"/>
          <p:cNvSpPr/>
          <p:nvPr/>
        </p:nvSpPr>
        <p:spPr>
          <a:xfrm flipH="1">
            <a:off x="-829991" y="4120455"/>
            <a:ext cx="2427326" cy="510559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44"/>
          <p:cNvSpPr/>
          <p:nvPr/>
        </p:nvSpPr>
        <p:spPr>
          <a:xfrm flipH="1">
            <a:off x="7561074" y="205702"/>
            <a:ext cx="1929351" cy="457204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676;p50">
            <a:extLst>
              <a:ext uri="{FF2B5EF4-FFF2-40B4-BE49-F238E27FC236}">
                <a16:creationId xmlns:a16="http://schemas.microsoft.com/office/drawing/2014/main" id="{44F97ADD-9A53-7E32-0B0B-47CB1A9048B3}"/>
              </a:ext>
            </a:extLst>
          </p:cNvPr>
          <p:cNvGrpSpPr/>
          <p:nvPr/>
        </p:nvGrpSpPr>
        <p:grpSpPr>
          <a:xfrm>
            <a:off x="5759627" y="2512479"/>
            <a:ext cx="3726592" cy="2653207"/>
            <a:chOff x="4352672" y="1794325"/>
            <a:chExt cx="4618934" cy="3349155"/>
          </a:xfrm>
        </p:grpSpPr>
        <p:sp>
          <p:nvSpPr>
            <p:cNvPr id="31" name="Google Shape;677;p50">
              <a:extLst>
                <a:ext uri="{FF2B5EF4-FFF2-40B4-BE49-F238E27FC236}">
                  <a16:creationId xmlns:a16="http://schemas.microsoft.com/office/drawing/2014/main" id="{F0DF54FA-A861-A23B-C8EF-E82F873F4266}"/>
                </a:ext>
              </a:extLst>
            </p:cNvPr>
            <p:cNvSpPr/>
            <p:nvPr/>
          </p:nvSpPr>
          <p:spPr>
            <a:xfrm>
              <a:off x="4352672" y="2230153"/>
              <a:ext cx="4618934" cy="2913327"/>
            </a:xfrm>
            <a:custGeom>
              <a:avLst/>
              <a:gdLst/>
              <a:ahLst/>
              <a:cxnLst/>
              <a:rect l="l" t="t" r="r" b="b"/>
              <a:pathLst>
                <a:path w="74532" h="47010" extrusionOk="0">
                  <a:moveTo>
                    <a:pt x="54653" y="0"/>
                  </a:moveTo>
                  <a:cubicBezTo>
                    <a:pt x="53200" y="0"/>
                    <a:pt x="51847" y="308"/>
                    <a:pt x="50723" y="888"/>
                  </a:cubicBezTo>
                  <a:cubicBezTo>
                    <a:pt x="43140" y="4799"/>
                    <a:pt x="42201" y="11965"/>
                    <a:pt x="35079" y="12941"/>
                  </a:cubicBezTo>
                  <a:cubicBezTo>
                    <a:pt x="34640" y="13001"/>
                    <a:pt x="34220" y="13029"/>
                    <a:pt x="33817" y="13029"/>
                  </a:cubicBezTo>
                  <a:cubicBezTo>
                    <a:pt x="28008" y="13029"/>
                    <a:pt x="25638" y="7193"/>
                    <a:pt x="17704" y="7193"/>
                  </a:cubicBezTo>
                  <a:cubicBezTo>
                    <a:pt x="17261" y="7193"/>
                    <a:pt x="16800" y="7212"/>
                    <a:pt x="16321" y="7250"/>
                  </a:cubicBezTo>
                  <a:cubicBezTo>
                    <a:pt x="7445" y="7962"/>
                    <a:pt x="5255" y="19804"/>
                    <a:pt x="6743" y="26511"/>
                  </a:cubicBezTo>
                  <a:cubicBezTo>
                    <a:pt x="8230" y="33220"/>
                    <a:pt x="2193" y="31857"/>
                    <a:pt x="962" y="37812"/>
                  </a:cubicBezTo>
                  <a:cubicBezTo>
                    <a:pt x="1" y="42459"/>
                    <a:pt x="6264" y="47009"/>
                    <a:pt x="6264" y="47009"/>
                  </a:cubicBezTo>
                  <a:lnTo>
                    <a:pt x="65131" y="47009"/>
                  </a:lnTo>
                  <a:cubicBezTo>
                    <a:pt x="65131" y="47009"/>
                    <a:pt x="74486" y="44516"/>
                    <a:pt x="74509" y="34367"/>
                  </a:cubicBezTo>
                  <a:cubicBezTo>
                    <a:pt x="74532" y="24219"/>
                    <a:pt x="70861" y="24838"/>
                    <a:pt x="68203" y="13020"/>
                  </a:cubicBezTo>
                  <a:cubicBezTo>
                    <a:pt x="66134" y="3817"/>
                    <a:pt x="59769" y="0"/>
                    <a:pt x="546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678;p50">
              <a:extLst>
                <a:ext uri="{FF2B5EF4-FFF2-40B4-BE49-F238E27FC236}">
                  <a16:creationId xmlns:a16="http://schemas.microsoft.com/office/drawing/2014/main" id="{B0E58E00-9604-62BD-37B3-EEE258AA7069}"/>
                </a:ext>
              </a:extLst>
            </p:cNvPr>
            <p:cNvSpPr/>
            <p:nvPr/>
          </p:nvSpPr>
          <p:spPr>
            <a:xfrm>
              <a:off x="4454125" y="2726100"/>
              <a:ext cx="4463197" cy="2417337"/>
            </a:xfrm>
            <a:custGeom>
              <a:avLst/>
              <a:gdLst/>
              <a:ahLst/>
              <a:cxnLst/>
              <a:rect l="l" t="t" r="r" b="b"/>
              <a:pathLst>
                <a:path w="72019" h="37217" extrusionOk="0">
                  <a:moveTo>
                    <a:pt x="53179" y="0"/>
                  </a:moveTo>
                  <a:cubicBezTo>
                    <a:pt x="52371" y="0"/>
                    <a:pt x="51548" y="99"/>
                    <a:pt x="50717" y="290"/>
                  </a:cubicBezTo>
                  <a:cubicBezTo>
                    <a:pt x="45513" y="1483"/>
                    <a:pt x="42522" y="9504"/>
                    <a:pt x="35118" y="10338"/>
                  </a:cubicBezTo>
                  <a:cubicBezTo>
                    <a:pt x="34572" y="10399"/>
                    <a:pt x="34055" y="10427"/>
                    <a:pt x="33564" y="10427"/>
                  </a:cubicBezTo>
                  <a:cubicBezTo>
                    <a:pt x="29031" y="10427"/>
                    <a:pt x="26654" y="8070"/>
                    <a:pt x="23116" y="8070"/>
                  </a:cubicBezTo>
                  <a:cubicBezTo>
                    <a:pt x="21839" y="8070"/>
                    <a:pt x="20411" y="8377"/>
                    <a:pt x="18675" y="9213"/>
                  </a:cubicBezTo>
                  <a:cubicBezTo>
                    <a:pt x="13322" y="11794"/>
                    <a:pt x="12285" y="15179"/>
                    <a:pt x="12210" y="21131"/>
                  </a:cubicBezTo>
                  <a:cubicBezTo>
                    <a:pt x="12134" y="27068"/>
                    <a:pt x="3842" y="23291"/>
                    <a:pt x="1786" y="27647"/>
                  </a:cubicBezTo>
                  <a:cubicBezTo>
                    <a:pt x="0" y="31427"/>
                    <a:pt x="4754" y="37216"/>
                    <a:pt x="4754" y="37216"/>
                  </a:cubicBezTo>
                  <a:lnTo>
                    <a:pt x="65942" y="37216"/>
                  </a:lnTo>
                  <a:cubicBezTo>
                    <a:pt x="65942" y="37216"/>
                    <a:pt x="71970" y="35247"/>
                    <a:pt x="71994" y="26577"/>
                  </a:cubicBezTo>
                  <a:cubicBezTo>
                    <a:pt x="72018" y="17906"/>
                    <a:pt x="67337" y="22180"/>
                    <a:pt x="64575" y="12084"/>
                  </a:cubicBezTo>
                  <a:cubicBezTo>
                    <a:pt x="62214" y="3452"/>
                    <a:pt x="57946" y="0"/>
                    <a:pt x="5317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79;p50">
              <a:extLst>
                <a:ext uri="{FF2B5EF4-FFF2-40B4-BE49-F238E27FC236}">
                  <a16:creationId xmlns:a16="http://schemas.microsoft.com/office/drawing/2014/main" id="{42A83F25-D862-9EDF-7071-4C76FCA5A68D}"/>
                </a:ext>
              </a:extLst>
            </p:cNvPr>
            <p:cNvSpPr/>
            <p:nvPr/>
          </p:nvSpPr>
          <p:spPr>
            <a:xfrm flipH="1">
              <a:off x="6278872" y="2492593"/>
              <a:ext cx="461959" cy="1046066"/>
            </a:xfrm>
            <a:custGeom>
              <a:avLst/>
              <a:gdLst/>
              <a:ahLst/>
              <a:cxnLst/>
              <a:rect l="l" t="t" r="r" b="b"/>
              <a:pathLst>
                <a:path w="8585" h="19440" extrusionOk="0">
                  <a:moveTo>
                    <a:pt x="5830" y="59"/>
                  </a:moveTo>
                  <a:cubicBezTo>
                    <a:pt x="5704" y="59"/>
                    <a:pt x="4975" y="2480"/>
                    <a:pt x="4834" y="2729"/>
                  </a:cubicBezTo>
                  <a:cubicBezTo>
                    <a:pt x="4692" y="2980"/>
                    <a:pt x="4821" y="3624"/>
                    <a:pt x="4880" y="3833"/>
                  </a:cubicBezTo>
                  <a:cubicBezTo>
                    <a:pt x="4920" y="3976"/>
                    <a:pt x="4859" y="4238"/>
                    <a:pt x="4818" y="4389"/>
                  </a:cubicBezTo>
                  <a:cubicBezTo>
                    <a:pt x="4783" y="4389"/>
                    <a:pt x="4747" y="4390"/>
                    <a:pt x="4712" y="4396"/>
                  </a:cubicBezTo>
                  <a:cubicBezTo>
                    <a:pt x="4377" y="4448"/>
                    <a:pt x="4145" y="4758"/>
                    <a:pt x="4188" y="5093"/>
                  </a:cubicBezTo>
                  <a:cubicBezTo>
                    <a:pt x="3396" y="5357"/>
                    <a:pt x="56" y="6484"/>
                    <a:pt x="1" y="6645"/>
                  </a:cubicBezTo>
                  <a:cubicBezTo>
                    <a:pt x="1" y="6645"/>
                    <a:pt x="3053" y="6208"/>
                    <a:pt x="3291" y="5982"/>
                  </a:cubicBezTo>
                  <a:cubicBezTo>
                    <a:pt x="3530" y="5756"/>
                    <a:pt x="3942" y="5378"/>
                    <a:pt x="3942" y="5378"/>
                  </a:cubicBezTo>
                  <a:lnTo>
                    <a:pt x="4287" y="5361"/>
                  </a:lnTo>
                  <a:cubicBezTo>
                    <a:pt x="4380" y="5501"/>
                    <a:pt x="4527" y="5599"/>
                    <a:pt x="4692" y="5630"/>
                  </a:cubicBezTo>
                  <a:cubicBezTo>
                    <a:pt x="4555" y="7462"/>
                    <a:pt x="4507" y="19439"/>
                    <a:pt x="4507" y="19439"/>
                  </a:cubicBezTo>
                  <a:lnTo>
                    <a:pt x="5584" y="19439"/>
                  </a:lnTo>
                  <a:lnTo>
                    <a:pt x="5053" y="5590"/>
                  </a:lnTo>
                  <a:cubicBezTo>
                    <a:pt x="5091" y="5573"/>
                    <a:pt x="5128" y="5554"/>
                    <a:pt x="5162" y="5531"/>
                  </a:cubicBezTo>
                  <a:cubicBezTo>
                    <a:pt x="5505" y="5841"/>
                    <a:pt x="8313" y="8376"/>
                    <a:pt x="8510" y="8376"/>
                  </a:cubicBezTo>
                  <a:cubicBezTo>
                    <a:pt x="8515" y="8376"/>
                    <a:pt x="8518" y="8374"/>
                    <a:pt x="8520" y="8371"/>
                  </a:cubicBezTo>
                  <a:cubicBezTo>
                    <a:pt x="8585" y="8224"/>
                    <a:pt x="6872" y="6092"/>
                    <a:pt x="6616" y="5997"/>
                  </a:cubicBezTo>
                  <a:cubicBezTo>
                    <a:pt x="6362" y="5903"/>
                    <a:pt x="5915" y="5532"/>
                    <a:pt x="5733" y="5469"/>
                  </a:cubicBezTo>
                  <a:cubicBezTo>
                    <a:pt x="5645" y="5439"/>
                    <a:pt x="5498" y="5363"/>
                    <a:pt x="5368" y="5291"/>
                  </a:cubicBezTo>
                  <a:cubicBezTo>
                    <a:pt x="5423" y="5180"/>
                    <a:pt x="5446" y="5052"/>
                    <a:pt x="5426" y="4919"/>
                  </a:cubicBezTo>
                  <a:cubicBezTo>
                    <a:pt x="5390" y="4689"/>
                    <a:pt x="5232" y="4506"/>
                    <a:pt x="5029" y="4430"/>
                  </a:cubicBezTo>
                  <a:cubicBezTo>
                    <a:pt x="5208" y="3647"/>
                    <a:pt x="5867" y="768"/>
                    <a:pt x="5949" y="411"/>
                  </a:cubicBezTo>
                  <a:cubicBezTo>
                    <a:pt x="6042" y="0"/>
                    <a:pt x="5949" y="103"/>
                    <a:pt x="5833" y="59"/>
                  </a:cubicBezTo>
                  <a:cubicBezTo>
                    <a:pt x="5832" y="59"/>
                    <a:pt x="5831" y="59"/>
                    <a:pt x="5830" y="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aseline="-25000"/>
            </a:p>
          </p:txBody>
        </p:sp>
        <p:sp>
          <p:nvSpPr>
            <p:cNvPr id="34" name="Google Shape;680;p50">
              <a:extLst>
                <a:ext uri="{FF2B5EF4-FFF2-40B4-BE49-F238E27FC236}">
                  <a16:creationId xmlns:a16="http://schemas.microsoft.com/office/drawing/2014/main" id="{B5AF7B1F-E240-7AD9-6B8D-B12B6A3F0278}"/>
                </a:ext>
              </a:extLst>
            </p:cNvPr>
            <p:cNvSpPr/>
            <p:nvPr/>
          </p:nvSpPr>
          <p:spPr>
            <a:xfrm flipH="1">
              <a:off x="5184462" y="2791272"/>
              <a:ext cx="454425" cy="937155"/>
            </a:xfrm>
            <a:custGeom>
              <a:avLst/>
              <a:gdLst/>
              <a:ahLst/>
              <a:cxnLst/>
              <a:rect l="l" t="t" r="r" b="b"/>
              <a:pathLst>
                <a:path w="8445" h="17416" extrusionOk="0">
                  <a:moveTo>
                    <a:pt x="85" y="0"/>
                  </a:moveTo>
                  <a:cubicBezTo>
                    <a:pt x="80" y="0"/>
                    <a:pt x="77" y="2"/>
                    <a:pt x="76" y="5"/>
                  </a:cubicBezTo>
                  <a:cubicBezTo>
                    <a:pt x="1" y="145"/>
                    <a:pt x="1551" y="2398"/>
                    <a:pt x="1799" y="2511"/>
                  </a:cubicBezTo>
                  <a:cubicBezTo>
                    <a:pt x="2046" y="2624"/>
                    <a:pt x="2465" y="3027"/>
                    <a:pt x="2641" y="3103"/>
                  </a:cubicBezTo>
                  <a:cubicBezTo>
                    <a:pt x="2726" y="3140"/>
                    <a:pt x="2867" y="3227"/>
                    <a:pt x="2992" y="3308"/>
                  </a:cubicBezTo>
                  <a:cubicBezTo>
                    <a:pt x="2928" y="3415"/>
                    <a:pt x="2897" y="3541"/>
                    <a:pt x="2907" y="3674"/>
                  </a:cubicBezTo>
                  <a:cubicBezTo>
                    <a:pt x="2925" y="3907"/>
                    <a:pt x="3069" y="4100"/>
                    <a:pt x="3267" y="4193"/>
                  </a:cubicBezTo>
                  <a:cubicBezTo>
                    <a:pt x="3030" y="4960"/>
                    <a:pt x="2159" y="7783"/>
                    <a:pt x="2053" y="8131"/>
                  </a:cubicBezTo>
                  <a:cubicBezTo>
                    <a:pt x="1929" y="8534"/>
                    <a:pt x="2029" y="8439"/>
                    <a:pt x="2141" y="8491"/>
                  </a:cubicBezTo>
                  <a:cubicBezTo>
                    <a:pt x="2142" y="8492"/>
                    <a:pt x="2143" y="8492"/>
                    <a:pt x="2145" y="8492"/>
                  </a:cubicBezTo>
                  <a:cubicBezTo>
                    <a:pt x="2263" y="8492"/>
                    <a:pt x="3052" y="6463"/>
                    <a:pt x="3290" y="5984"/>
                  </a:cubicBezTo>
                  <a:lnTo>
                    <a:pt x="3290" y="5984"/>
                  </a:lnTo>
                  <a:cubicBezTo>
                    <a:pt x="3212" y="10046"/>
                    <a:pt x="3181" y="17416"/>
                    <a:pt x="3181" y="17416"/>
                  </a:cubicBezTo>
                  <a:lnTo>
                    <a:pt x="4258" y="17416"/>
                  </a:lnTo>
                  <a:lnTo>
                    <a:pt x="3752" y="4210"/>
                  </a:lnTo>
                  <a:cubicBezTo>
                    <a:pt x="4001" y="4116"/>
                    <a:pt x="4169" y="3871"/>
                    <a:pt x="4155" y="3594"/>
                  </a:cubicBezTo>
                  <a:cubicBezTo>
                    <a:pt x="4964" y="3387"/>
                    <a:pt x="8377" y="2511"/>
                    <a:pt x="8445" y="2355"/>
                  </a:cubicBezTo>
                  <a:lnTo>
                    <a:pt x="8445" y="2355"/>
                  </a:lnTo>
                  <a:cubicBezTo>
                    <a:pt x="8445" y="2355"/>
                    <a:pt x="5368" y="2565"/>
                    <a:pt x="5113" y="2772"/>
                  </a:cubicBezTo>
                  <a:cubicBezTo>
                    <a:pt x="4858" y="2980"/>
                    <a:pt x="4421" y="3326"/>
                    <a:pt x="4421" y="3326"/>
                  </a:cubicBezTo>
                  <a:lnTo>
                    <a:pt x="4074" y="3318"/>
                  </a:lnTo>
                  <a:cubicBezTo>
                    <a:pt x="3966" y="3127"/>
                    <a:pt x="3761" y="2999"/>
                    <a:pt x="3530" y="2999"/>
                  </a:cubicBezTo>
                  <a:cubicBezTo>
                    <a:pt x="3514" y="2999"/>
                    <a:pt x="3497" y="3000"/>
                    <a:pt x="3481" y="3001"/>
                  </a:cubicBezTo>
                  <a:cubicBezTo>
                    <a:pt x="3385" y="3010"/>
                    <a:pt x="3294" y="3038"/>
                    <a:pt x="3215" y="3085"/>
                  </a:cubicBezTo>
                  <a:cubicBezTo>
                    <a:pt x="2895" y="2748"/>
                    <a:pt x="269" y="0"/>
                    <a:pt x="8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81;p50">
              <a:extLst>
                <a:ext uri="{FF2B5EF4-FFF2-40B4-BE49-F238E27FC236}">
                  <a16:creationId xmlns:a16="http://schemas.microsoft.com/office/drawing/2014/main" id="{601A0117-FCE7-A924-5081-F77A7EAE2297}"/>
                </a:ext>
              </a:extLst>
            </p:cNvPr>
            <p:cNvSpPr/>
            <p:nvPr/>
          </p:nvSpPr>
          <p:spPr>
            <a:xfrm flipH="1">
              <a:off x="7560844" y="2002576"/>
              <a:ext cx="334705" cy="788678"/>
            </a:xfrm>
            <a:custGeom>
              <a:avLst/>
              <a:gdLst/>
              <a:ahLst/>
              <a:cxnLst/>
              <a:rect l="l" t="t" r="r" b="b"/>
              <a:pathLst>
                <a:path w="8172" h="19256" extrusionOk="0">
                  <a:moveTo>
                    <a:pt x="1590" y="1"/>
                  </a:moveTo>
                  <a:cubicBezTo>
                    <a:pt x="1557" y="1"/>
                    <a:pt x="1522" y="33"/>
                    <a:pt x="1469" y="44"/>
                  </a:cubicBezTo>
                  <a:cubicBezTo>
                    <a:pt x="1348" y="69"/>
                    <a:pt x="2032" y="2547"/>
                    <a:pt x="2045" y="2835"/>
                  </a:cubicBezTo>
                  <a:cubicBezTo>
                    <a:pt x="2059" y="3124"/>
                    <a:pt x="2511" y="3600"/>
                    <a:pt x="2672" y="3746"/>
                  </a:cubicBezTo>
                  <a:cubicBezTo>
                    <a:pt x="2783" y="3845"/>
                    <a:pt x="2870" y="4099"/>
                    <a:pt x="2915" y="4249"/>
                  </a:cubicBezTo>
                  <a:cubicBezTo>
                    <a:pt x="2886" y="4267"/>
                    <a:pt x="2857" y="4287"/>
                    <a:pt x="2831" y="4311"/>
                  </a:cubicBezTo>
                  <a:cubicBezTo>
                    <a:pt x="2573" y="4533"/>
                    <a:pt x="2542" y="4919"/>
                    <a:pt x="2756" y="5180"/>
                  </a:cubicBezTo>
                  <a:cubicBezTo>
                    <a:pt x="2228" y="5825"/>
                    <a:pt x="1" y="8558"/>
                    <a:pt x="40" y="8724"/>
                  </a:cubicBezTo>
                  <a:cubicBezTo>
                    <a:pt x="40" y="8724"/>
                    <a:pt x="2391" y="6728"/>
                    <a:pt x="2473" y="6410"/>
                  </a:cubicBezTo>
                  <a:cubicBezTo>
                    <a:pt x="2555" y="6091"/>
                    <a:pt x="2701" y="5553"/>
                    <a:pt x="2701" y="5553"/>
                  </a:cubicBezTo>
                  <a:lnTo>
                    <a:pt x="2985" y="5354"/>
                  </a:lnTo>
                  <a:cubicBezTo>
                    <a:pt x="3020" y="5370"/>
                    <a:pt x="3057" y="5382"/>
                    <a:pt x="3095" y="5392"/>
                  </a:cubicBezTo>
                  <a:cubicBezTo>
                    <a:pt x="2955" y="7032"/>
                    <a:pt x="2905" y="19255"/>
                    <a:pt x="2905" y="19255"/>
                  </a:cubicBezTo>
                  <a:lnTo>
                    <a:pt x="3983" y="19255"/>
                  </a:lnTo>
                  <a:lnTo>
                    <a:pt x="3450" y="5372"/>
                  </a:lnTo>
                  <a:cubicBezTo>
                    <a:pt x="3520" y="5347"/>
                    <a:pt x="3590" y="5309"/>
                    <a:pt x="3650" y="5257"/>
                  </a:cubicBezTo>
                  <a:cubicBezTo>
                    <a:pt x="3724" y="5193"/>
                    <a:pt x="3778" y="5115"/>
                    <a:pt x="3814" y="5032"/>
                  </a:cubicBezTo>
                  <a:cubicBezTo>
                    <a:pt x="4237" y="5106"/>
                    <a:pt x="7461" y="5668"/>
                    <a:pt x="8070" y="5668"/>
                  </a:cubicBezTo>
                  <a:cubicBezTo>
                    <a:pt x="8136" y="5668"/>
                    <a:pt x="8171" y="5661"/>
                    <a:pt x="8169" y="5647"/>
                  </a:cubicBezTo>
                  <a:cubicBezTo>
                    <a:pt x="8147" y="5493"/>
                    <a:pt x="5714" y="4649"/>
                    <a:pt x="5326" y="4649"/>
                  </a:cubicBezTo>
                  <a:cubicBezTo>
                    <a:pt x="5314" y="4649"/>
                    <a:pt x="5304" y="4650"/>
                    <a:pt x="5296" y="4652"/>
                  </a:cubicBezTo>
                  <a:cubicBezTo>
                    <a:pt x="5216" y="4668"/>
                    <a:pt x="5110" y="4673"/>
                    <a:pt x="4995" y="4673"/>
                  </a:cubicBezTo>
                  <a:cubicBezTo>
                    <a:pt x="4817" y="4673"/>
                    <a:pt x="4618" y="4661"/>
                    <a:pt x="4464" y="4661"/>
                  </a:cubicBezTo>
                  <a:cubicBezTo>
                    <a:pt x="4381" y="4661"/>
                    <a:pt x="4312" y="4665"/>
                    <a:pt x="4265" y="4676"/>
                  </a:cubicBezTo>
                  <a:cubicBezTo>
                    <a:pt x="4176" y="4697"/>
                    <a:pt x="4009" y="4710"/>
                    <a:pt x="3862" y="4718"/>
                  </a:cubicBezTo>
                  <a:cubicBezTo>
                    <a:pt x="3850" y="4595"/>
                    <a:pt x="3800" y="4475"/>
                    <a:pt x="3713" y="4373"/>
                  </a:cubicBezTo>
                  <a:cubicBezTo>
                    <a:pt x="3590" y="4231"/>
                    <a:pt x="3416" y="4158"/>
                    <a:pt x="3242" y="4158"/>
                  </a:cubicBezTo>
                  <a:cubicBezTo>
                    <a:pt x="3200" y="4158"/>
                    <a:pt x="3158" y="4162"/>
                    <a:pt x="3116" y="4171"/>
                  </a:cubicBezTo>
                  <a:cubicBezTo>
                    <a:pt x="2850" y="3412"/>
                    <a:pt x="1875" y="623"/>
                    <a:pt x="1754" y="280"/>
                  </a:cubicBezTo>
                  <a:cubicBezTo>
                    <a:pt x="1675" y="55"/>
                    <a:pt x="1633" y="1"/>
                    <a:pt x="159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82;p50">
              <a:extLst>
                <a:ext uri="{FF2B5EF4-FFF2-40B4-BE49-F238E27FC236}">
                  <a16:creationId xmlns:a16="http://schemas.microsoft.com/office/drawing/2014/main" id="{DD6FCFAB-6220-112C-B1AA-BF2048CCEF5C}"/>
                </a:ext>
              </a:extLst>
            </p:cNvPr>
            <p:cNvSpPr/>
            <p:nvPr/>
          </p:nvSpPr>
          <p:spPr>
            <a:xfrm flipH="1">
              <a:off x="6831495" y="1794325"/>
              <a:ext cx="638671" cy="1424458"/>
            </a:xfrm>
            <a:custGeom>
              <a:avLst/>
              <a:gdLst/>
              <a:ahLst/>
              <a:cxnLst/>
              <a:rect l="l" t="t" r="r" b="b"/>
              <a:pathLst>
                <a:path w="11869" h="26472" extrusionOk="0">
                  <a:moveTo>
                    <a:pt x="3136" y="0"/>
                  </a:moveTo>
                  <a:cubicBezTo>
                    <a:pt x="3136" y="1"/>
                    <a:pt x="3529" y="4229"/>
                    <a:pt x="3824" y="4574"/>
                  </a:cubicBezTo>
                  <a:cubicBezTo>
                    <a:pt x="4120" y="4918"/>
                    <a:pt x="4610" y="5509"/>
                    <a:pt x="4610" y="5509"/>
                  </a:cubicBezTo>
                  <a:lnTo>
                    <a:pt x="4610" y="5985"/>
                  </a:lnTo>
                  <a:cubicBezTo>
                    <a:pt x="4333" y="6152"/>
                    <a:pt x="4161" y="6470"/>
                    <a:pt x="4196" y="6813"/>
                  </a:cubicBezTo>
                  <a:cubicBezTo>
                    <a:pt x="4210" y="6946"/>
                    <a:pt x="4254" y="7069"/>
                    <a:pt x="4319" y="7177"/>
                  </a:cubicBezTo>
                  <a:cubicBezTo>
                    <a:pt x="3857" y="7640"/>
                    <a:pt x="1" y="11513"/>
                    <a:pt x="185" y="11605"/>
                  </a:cubicBezTo>
                  <a:cubicBezTo>
                    <a:pt x="189" y="11607"/>
                    <a:pt x="195" y="11608"/>
                    <a:pt x="202" y="11608"/>
                  </a:cubicBezTo>
                  <a:cubicBezTo>
                    <a:pt x="514" y="11608"/>
                    <a:pt x="3433" y="9483"/>
                    <a:pt x="3578" y="9147"/>
                  </a:cubicBezTo>
                  <a:cubicBezTo>
                    <a:pt x="3725" y="8802"/>
                    <a:pt x="4267" y="8213"/>
                    <a:pt x="4364" y="7967"/>
                  </a:cubicBezTo>
                  <a:cubicBezTo>
                    <a:pt x="4412" y="7848"/>
                    <a:pt x="4527" y="7651"/>
                    <a:pt x="4634" y="7478"/>
                  </a:cubicBezTo>
                  <a:cubicBezTo>
                    <a:pt x="4689" y="7507"/>
                    <a:pt x="4746" y="7531"/>
                    <a:pt x="4807" y="7550"/>
                  </a:cubicBezTo>
                  <a:cubicBezTo>
                    <a:pt x="4623" y="10384"/>
                    <a:pt x="4558" y="26472"/>
                    <a:pt x="4558" y="26472"/>
                  </a:cubicBezTo>
                  <a:lnTo>
                    <a:pt x="6042" y="26472"/>
                  </a:lnTo>
                  <a:lnTo>
                    <a:pt x="5316" y="7545"/>
                  </a:lnTo>
                  <a:cubicBezTo>
                    <a:pt x="5556" y="7469"/>
                    <a:pt x="5745" y="7292"/>
                    <a:pt x="5843" y="7068"/>
                  </a:cubicBezTo>
                  <a:cubicBezTo>
                    <a:pt x="6909" y="7367"/>
                    <a:pt x="10825" y="8470"/>
                    <a:pt x="11309" y="8606"/>
                  </a:cubicBezTo>
                  <a:cubicBezTo>
                    <a:pt x="11485" y="8655"/>
                    <a:pt x="11593" y="8676"/>
                    <a:pt x="11659" y="8676"/>
                  </a:cubicBezTo>
                  <a:cubicBezTo>
                    <a:pt x="11804" y="8676"/>
                    <a:pt x="11755" y="8579"/>
                    <a:pt x="11801" y="8471"/>
                  </a:cubicBezTo>
                  <a:cubicBezTo>
                    <a:pt x="11868" y="8314"/>
                    <a:pt x="8533" y="7127"/>
                    <a:pt x="8196" y="6915"/>
                  </a:cubicBezTo>
                  <a:cubicBezTo>
                    <a:pt x="8060" y="6829"/>
                    <a:pt x="7832" y="6800"/>
                    <a:pt x="7590" y="6800"/>
                  </a:cubicBezTo>
                  <a:cubicBezTo>
                    <a:pt x="7234" y="6800"/>
                    <a:pt x="6847" y="6863"/>
                    <a:pt x="6674" y="6904"/>
                  </a:cubicBezTo>
                  <a:cubicBezTo>
                    <a:pt x="6639" y="6912"/>
                    <a:pt x="6600" y="6915"/>
                    <a:pt x="6557" y="6915"/>
                  </a:cubicBezTo>
                  <a:cubicBezTo>
                    <a:pt x="6355" y="6915"/>
                    <a:pt x="6083" y="6837"/>
                    <a:pt x="5913" y="6781"/>
                  </a:cubicBezTo>
                  <a:cubicBezTo>
                    <a:pt x="5916" y="6733"/>
                    <a:pt x="5915" y="6685"/>
                    <a:pt x="5911" y="6635"/>
                  </a:cubicBezTo>
                  <a:cubicBezTo>
                    <a:pt x="5865" y="6192"/>
                    <a:pt x="5490" y="5862"/>
                    <a:pt x="5054" y="5862"/>
                  </a:cubicBezTo>
                  <a:cubicBezTo>
                    <a:pt x="5032" y="5862"/>
                    <a:pt x="5010" y="5863"/>
                    <a:pt x="4988" y="5865"/>
                  </a:cubicBezTo>
                  <a:cubicBezTo>
                    <a:pt x="4678" y="4760"/>
                    <a:pt x="3352" y="88"/>
                    <a:pt x="313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684;p50">
            <a:extLst>
              <a:ext uri="{FF2B5EF4-FFF2-40B4-BE49-F238E27FC236}">
                <a16:creationId xmlns:a16="http://schemas.microsoft.com/office/drawing/2014/main" id="{99D5C802-33A1-354B-56DE-309FCD32B1E4}"/>
              </a:ext>
            </a:extLst>
          </p:cNvPr>
          <p:cNvGrpSpPr/>
          <p:nvPr/>
        </p:nvGrpSpPr>
        <p:grpSpPr>
          <a:xfrm flipH="1">
            <a:off x="5344313" y="3755621"/>
            <a:ext cx="3181436" cy="1463416"/>
            <a:chOff x="713225" y="2253700"/>
            <a:chExt cx="5046298" cy="2364025"/>
          </a:xfrm>
        </p:grpSpPr>
        <p:sp>
          <p:nvSpPr>
            <p:cNvPr id="38" name="Google Shape;685;p50">
              <a:extLst>
                <a:ext uri="{FF2B5EF4-FFF2-40B4-BE49-F238E27FC236}">
                  <a16:creationId xmlns:a16="http://schemas.microsoft.com/office/drawing/2014/main" id="{C25D8B0F-F23D-D197-012E-DBA81091AECC}"/>
                </a:ext>
              </a:extLst>
            </p:cNvPr>
            <p:cNvSpPr/>
            <p:nvPr/>
          </p:nvSpPr>
          <p:spPr>
            <a:xfrm>
              <a:off x="847107" y="2253700"/>
              <a:ext cx="259413" cy="2346494"/>
            </a:xfrm>
            <a:custGeom>
              <a:avLst/>
              <a:gdLst/>
              <a:ahLst/>
              <a:cxnLst/>
              <a:rect l="l" t="t" r="r" b="b"/>
              <a:pathLst>
                <a:path w="3854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3853" y="34860"/>
                  </a:lnTo>
                  <a:lnTo>
                    <a:pt x="38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86;p50">
              <a:extLst>
                <a:ext uri="{FF2B5EF4-FFF2-40B4-BE49-F238E27FC236}">
                  <a16:creationId xmlns:a16="http://schemas.microsoft.com/office/drawing/2014/main" id="{13FCA0F7-12CC-4933-8969-48E7EB72F047}"/>
                </a:ext>
              </a:extLst>
            </p:cNvPr>
            <p:cNvSpPr/>
            <p:nvPr/>
          </p:nvSpPr>
          <p:spPr>
            <a:xfrm>
              <a:off x="1106456" y="2253700"/>
              <a:ext cx="658628" cy="2346494"/>
            </a:xfrm>
            <a:custGeom>
              <a:avLst/>
              <a:gdLst/>
              <a:ahLst/>
              <a:cxnLst/>
              <a:rect l="l" t="t" r="r" b="b"/>
              <a:pathLst>
                <a:path w="9785" h="34861" extrusionOk="0">
                  <a:moveTo>
                    <a:pt x="0" y="0"/>
                  </a:moveTo>
                  <a:lnTo>
                    <a:pt x="0" y="34860"/>
                  </a:lnTo>
                  <a:lnTo>
                    <a:pt x="9784" y="34860"/>
                  </a:lnTo>
                  <a:lnTo>
                    <a:pt x="9784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87;p50">
              <a:extLst>
                <a:ext uri="{FF2B5EF4-FFF2-40B4-BE49-F238E27FC236}">
                  <a16:creationId xmlns:a16="http://schemas.microsoft.com/office/drawing/2014/main" id="{AC807ADE-3895-EF2D-E996-6DC62137F068}"/>
                </a:ext>
              </a:extLst>
            </p:cNvPr>
            <p:cNvSpPr/>
            <p:nvPr/>
          </p:nvSpPr>
          <p:spPr>
            <a:xfrm>
              <a:off x="1164074" y="2999235"/>
              <a:ext cx="543326" cy="571462"/>
            </a:xfrm>
            <a:custGeom>
              <a:avLst/>
              <a:gdLst/>
              <a:ahLst/>
              <a:cxnLst/>
              <a:rect l="l" t="t" r="r" b="b"/>
              <a:pathLst>
                <a:path w="8072" h="8490" extrusionOk="0">
                  <a:moveTo>
                    <a:pt x="3734" y="1730"/>
                  </a:moveTo>
                  <a:lnTo>
                    <a:pt x="3734" y="2014"/>
                  </a:lnTo>
                  <a:lnTo>
                    <a:pt x="4339" y="2014"/>
                  </a:lnTo>
                  <a:lnTo>
                    <a:pt x="4339" y="1730"/>
                  </a:lnTo>
                  <a:close/>
                  <a:moveTo>
                    <a:pt x="3549" y="2742"/>
                  </a:moveTo>
                  <a:lnTo>
                    <a:pt x="3549" y="3088"/>
                  </a:lnTo>
                  <a:lnTo>
                    <a:pt x="4524" y="3088"/>
                  </a:lnTo>
                  <a:lnTo>
                    <a:pt x="4524" y="2742"/>
                  </a:lnTo>
                  <a:close/>
                  <a:moveTo>
                    <a:pt x="3549" y="3237"/>
                  </a:moveTo>
                  <a:lnTo>
                    <a:pt x="3549" y="3583"/>
                  </a:lnTo>
                  <a:lnTo>
                    <a:pt x="4524" y="3583"/>
                  </a:lnTo>
                  <a:lnTo>
                    <a:pt x="4524" y="3237"/>
                  </a:lnTo>
                  <a:close/>
                  <a:moveTo>
                    <a:pt x="3549" y="3730"/>
                  </a:moveTo>
                  <a:lnTo>
                    <a:pt x="3549" y="4076"/>
                  </a:lnTo>
                  <a:lnTo>
                    <a:pt x="4524" y="4076"/>
                  </a:lnTo>
                  <a:lnTo>
                    <a:pt x="4524" y="3730"/>
                  </a:lnTo>
                  <a:close/>
                  <a:moveTo>
                    <a:pt x="3549" y="4225"/>
                  </a:moveTo>
                  <a:lnTo>
                    <a:pt x="3549" y="4571"/>
                  </a:lnTo>
                  <a:lnTo>
                    <a:pt x="4524" y="4571"/>
                  </a:lnTo>
                  <a:lnTo>
                    <a:pt x="4524" y="4225"/>
                  </a:lnTo>
                  <a:close/>
                  <a:moveTo>
                    <a:pt x="4716" y="2335"/>
                  </a:moveTo>
                  <a:lnTo>
                    <a:pt x="4716" y="4681"/>
                  </a:lnTo>
                  <a:lnTo>
                    <a:pt x="3358" y="4681"/>
                  </a:lnTo>
                  <a:lnTo>
                    <a:pt x="3358" y="2335"/>
                  </a:lnTo>
                  <a:close/>
                  <a:moveTo>
                    <a:pt x="3184" y="2161"/>
                  </a:moveTo>
                  <a:lnTo>
                    <a:pt x="3184" y="4855"/>
                  </a:lnTo>
                  <a:lnTo>
                    <a:pt x="4890" y="4855"/>
                  </a:lnTo>
                  <a:lnTo>
                    <a:pt x="4890" y="2161"/>
                  </a:lnTo>
                  <a:close/>
                  <a:moveTo>
                    <a:pt x="7006" y="964"/>
                  </a:moveTo>
                  <a:cubicBezTo>
                    <a:pt x="7022" y="964"/>
                    <a:pt x="7034" y="977"/>
                    <a:pt x="7034" y="992"/>
                  </a:cubicBezTo>
                  <a:lnTo>
                    <a:pt x="7034" y="5505"/>
                  </a:lnTo>
                  <a:cubicBezTo>
                    <a:pt x="7034" y="5522"/>
                    <a:pt x="7022" y="5535"/>
                    <a:pt x="7006" y="5535"/>
                  </a:cubicBezTo>
                  <a:lnTo>
                    <a:pt x="1068" y="5535"/>
                  </a:lnTo>
                  <a:cubicBezTo>
                    <a:pt x="1053" y="5535"/>
                    <a:pt x="1038" y="5521"/>
                    <a:pt x="1038" y="5505"/>
                  </a:cubicBezTo>
                  <a:lnTo>
                    <a:pt x="1038" y="992"/>
                  </a:lnTo>
                  <a:cubicBezTo>
                    <a:pt x="1038" y="977"/>
                    <a:pt x="1053" y="964"/>
                    <a:pt x="1068" y="964"/>
                  </a:cubicBezTo>
                  <a:close/>
                  <a:moveTo>
                    <a:pt x="1683" y="6020"/>
                  </a:moveTo>
                  <a:lnTo>
                    <a:pt x="1683" y="6691"/>
                  </a:lnTo>
                  <a:lnTo>
                    <a:pt x="1038" y="6691"/>
                  </a:lnTo>
                  <a:lnTo>
                    <a:pt x="1038" y="6020"/>
                  </a:lnTo>
                  <a:close/>
                  <a:moveTo>
                    <a:pt x="2753" y="6020"/>
                  </a:moveTo>
                  <a:lnTo>
                    <a:pt x="2753" y="6691"/>
                  </a:lnTo>
                  <a:lnTo>
                    <a:pt x="2110" y="6691"/>
                  </a:lnTo>
                  <a:lnTo>
                    <a:pt x="2110" y="6020"/>
                  </a:lnTo>
                  <a:close/>
                  <a:moveTo>
                    <a:pt x="3823" y="6020"/>
                  </a:moveTo>
                  <a:lnTo>
                    <a:pt x="3823" y="6691"/>
                  </a:lnTo>
                  <a:lnTo>
                    <a:pt x="3180" y="6691"/>
                  </a:lnTo>
                  <a:lnTo>
                    <a:pt x="3180" y="6020"/>
                  </a:lnTo>
                  <a:close/>
                  <a:moveTo>
                    <a:pt x="4894" y="6020"/>
                  </a:moveTo>
                  <a:lnTo>
                    <a:pt x="4894" y="6691"/>
                  </a:lnTo>
                  <a:lnTo>
                    <a:pt x="4250" y="6691"/>
                  </a:lnTo>
                  <a:lnTo>
                    <a:pt x="4250" y="6020"/>
                  </a:lnTo>
                  <a:close/>
                  <a:moveTo>
                    <a:pt x="5964" y="6020"/>
                  </a:moveTo>
                  <a:lnTo>
                    <a:pt x="5964" y="6691"/>
                  </a:lnTo>
                  <a:lnTo>
                    <a:pt x="5320" y="6691"/>
                  </a:lnTo>
                  <a:lnTo>
                    <a:pt x="5320" y="6020"/>
                  </a:lnTo>
                  <a:close/>
                  <a:moveTo>
                    <a:pt x="7034" y="6020"/>
                  </a:moveTo>
                  <a:lnTo>
                    <a:pt x="7034" y="6691"/>
                  </a:lnTo>
                  <a:lnTo>
                    <a:pt x="6390" y="6691"/>
                  </a:lnTo>
                  <a:lnTo>
                    <a:pt x="6390" y="6020"/>
                  </a:lnTo>
                  <a:close/>
                  <a:moveTo>
                    <a:pt x="1683" y="7178"/>
                  </a:moveTo>
                  <a:lnTo>
                    <a:pt x="1683" y="7848"/>
                  </a:lnTo>
                  <a:lnTo>
                    <a:pt x="1038" y="7848"/>
                  </a:lnTo>
                  <a:lnTo>
                    <a:pt x="1038" y="7178"/>
                  </a:lnTo>
                  <a:close/>
                  <a:moveTo>
                    <a:pt x="2753" y="7178"/>
                  </a:moveTo>
                  <a:lnTo>
                    <a:pt x="2753" y="7848"/>
                  </a:lnTo>
                  <a:lnTo>
                    <a:pt x="2110" y="7848"/>
                  </a:lnTo>
                  <a:lnTo>
                    <a:pt x="2110" y="7178"/>
                  </a:lnTo>
                  <a:close/>
                  <a:moveTo>
                    <a:pt x="3823" y="7178"/>
                  </a:moveTo>
                  <a:lnTo>
                    <a:pt x="3823" y="7848"/>
                  </a:lnTo>
                  <a:lnTo>
                    <a:pt x="3180" y="7848"/>
                  </a:lnTo>
                  <a:lnTo>
                    <a:pt x="3180" y="7178"/>
                  </a:lnTo>
                  <a:close/>
                  <a:moveTo>
                    <a:pt x="4894" y="7178"/>
                  </a:moveTo>
                  <a:lnTo>
                    <a:pt x="4894" y="7848"/>
                  </a:lnTo>
                  <a:lnTo>
                    <a:pt x="4250" y="7848"/>
                  </a:lnTo>
                  <a:lnTo>
                    <a:pt x="4250" y="7178"/>
                  </a:lnTo>
                  <a:close/>
                  <a:moveTo>
                    <a:pt x="5964" y="7178"/>
                  </a:moveTo>
                  <a:lnTo>
                    <a:pt x="5964" y="7848"/>
                  </a:lnTo>
                  <a:lnTo>
                    <a:pt x="5320" y="7848"/>
                  </a:lnTo>
                  <a:lnTo>
                    <a:pt x="5320" y="7178"/>
                  </a:lnTo>
                  <a:close/>
                  <a:moveTo>
                    <a:pt x="7034" y="7178"/>
                  </a:moveTo>
                  <a:lnTo>
                    <a:pt x="7034" y="7848"/>
                  </a:lnTo>
                  <a:lnTo>
                    <a:pt x="6390" y="7848"/>
                  </a:lnTo>
                  <a:lnTo>
                    <a:pt x="6390" y="7178"/>
                  </a:lnTo>
                  <a:close/>
                  <a:moveTo>
                    <a:pt x="1" y="0"/>
                  </a:moveTo>
                  <a:lnTo>
                    <a:pt x="1" y="8489"/>
                  </a:lnTo>
                  <a:lnTo>
                    <a:pt x="8072" y="8489"/>
                  </a:lnTo>
                  <a:lnTo>
                    <a:pt x="80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88;p50">
              <a:extLst>
                <a:ext uri="{FF2B5EF4-FFF2-40B4-BE49-F238E27FC236}">
                  <a16:creationId xmlns:a16="http://schemas.microsoft.com/office/drawing/2014/main" id="{A386C17A-010B-AE45-F4A3-D740AB88FFB6}"/>
                </a:ext>
              </a:extLst>
            </p:cNvPr>
            <p:cNvSpPr/>
            <p:nvPr/>
          </p:nvSpPr>
          <p:spPr>
            <a:xfrm>
              <a:off x="1094811" y="2253700"/>
              <a:ext cx="434015" cy="2346494"/>
            </a:xfrm>
            <a:custGeom>
              <a:avLst/>
              <a:gdLst/>
              <a:ahLst/>
              <a:cxnLst/>
              <a:rect l="l" t="t" r="r" b="b"/>
              <a:pathLst>
                <a:path w="6448" h="34861" extrusionOk="0">
                  <a:moveTo>
                    <a:pt x="4575" y="2618"/>
                  </a:moveTo>
                  <a:lnTo>
                    <a:pt x="3683" y="5900"/>
                  </a:lnTo>
                  <a:lnTo>
                    <a:pt x="4900" y="5900"/>
                  </a:lnTo>
                  <a:lnTo>
                    <a:pt x="4369" y="8844"/>
                  </a:lnTo>
                  <a:lnTo>
                    <a:pt x="6448" y="4840"/>
                  </a:lnTo>
                  <a:lnTo>
                    <a:pt x="5000" y="4840"/>
                  </a:lnTo>
                  <a:lnTo>
                    <a:pt x="6110" y="2618"/>
                  </a:lnTo>
                  <a:close/>
                  <a:moveTo>
                    <a:pt x="173" y="0"/>
                  </a:moveTo>
                  <a:cubicBezTo>
                    <a:pt x="135" y="1452"/>
                    <a:pt x="118" y="2905"/>
                    <a:pt x="89" y="4358"/>
                  </a:cubicBezTo>
                  <a:lnTo>
                    <a:pt x="41" y="8714"/>
                  </a:lnTo>
                  <a:cubicBezTo>
                    <a:pt x="12" y="11620"/>
                    <a:pt x="15" y="14525"/>
                    <a:pt x="1" y="17430"/>
                  </a:cubicBezTo>
                  <a:cubicBezTo>
                    <a:pt x="14" y="20334"/>
                    <a:pt x="12" y="23240"/>
                    <a:pt x="41" y="26145"/>
                  </a:cubicBezTo>
                  <a:lnTo>
                    <a:pt x="89" y="30503"/>
                  </a:lnTo>
                  <a:cubicBezTo>
                    <a:pt x="117" y="31954"/>
                    <a:pt x="134" y="33407"/>
                    <a:pt x="173" y="34860"/>
                  </a:cubicBezTo>
                  <a:cubicBezTo>
                    <a:pt x="213" y="33407"/>
                    <a:pt x="230" y="31954"/>
                    <a:pt x="260" y="30503"/>
                  </a:cubicBezTo>
                  <a:lnTo>
                    <a:pt x="308" y="26145"/>
                  </a:lnTo>
                  <a:cubicBezTo>
                    <a:pt x="335" y="23240"/>
                    <a:pt x="333" y="20334"/>
                    <a:pt x="347" y="17430"/>
                  </a:cubicBezTo>
                  <a:cubicBezTo>
                    <a:pt x="333" y="14525"/>
                    <a:pt x="336" y="11620"/>
                    <a:pt x="306" y="8714"/>
                  </a:cubicBezTo>
                  <a:lnTo>
                    <a:pt x="258" y="4358"/>
                  </a:lnTo>
                  <a:cubicBezTo>
                    <a:pt x="230" y="2905"/>
                    <a:pt x="213" y="1452"/>
                    <a:pt x="1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89;p50">
              <a:extLst>
                <a:ext uri="{FF2B5EF4-FFF2-40B4-BE49-F238E27FC236}">
                  <a16:creationId xmlns:a16="http://schemas.microsoft.com/office/drawing/2014/main" id="{3C3DCC48-3A97-599D-7D33-F5EF05D4883C}"/>
                </a:ext>
              </a:extLst>
            </p:cNvPr>
            <p:cNvSpPr/>
            <p:nvPr/>
          </p:nvSpPr>
          <p:spPr>
            <a:xfrm>
              <a:off x="1327640" y="3682104"/>
              <a:ext cx="1099509" cy="898319"/>
            </a:xfrm>
            <a:custGeom>
              <a:avLst/>
              <a:gdLst/>
              <a:ahLst/>
              <a:cxnLst/>
              <a:rect l="l" t="t" r="r" b="b"/>
              <a:pathLst>
                <a:path w="16335" h="13346" extrusionOk="0">
                  <a:moveTo>
                    <a:pt x="1" y="1"/>
                  </a:moveTo>
                  <a:lnTo>
                    <a:pt x="1" y="2323"/>
                  </a:lnTo>
                  <a:lnTo>
                    <a:pt x="1171" y="2323"/>
                  </a:lnTo>
                  <a:lnTo>
                    <a:pt x="1171" y="9354"/>
                  </a:lnTo>
                  <a:cubicBezTo>
                    <a:pt x="1171" y="11555"/>
                    <a:pt x="2962" y="13345"/>
                    <a:pt x="5163" y="13345"/>
                  </a:cubicBezTo>
                  <a:cubicBezTo>
                    <a:pt x="7363" y="13345"/>
                    <a:pt x="9153" y="11555"/>
                    <a:pt x="9153" y="9354"/>
                  </a:cubicBezTo>
                  <a:lnTo>
                    <a:pt x="9153" y="2828"/>
                  </a:lnTo>
                  <a:cubicBezTo>
                    <a:pt x="9153" y="2149"/>
                    <a:pt x="9706" y="1597"/>
                    <a:pt x="10384" y="1597"/>
                  </a:cubicBezTo>
                  <a:lnTo>
                    <a:pt x="16335" y="1597"/>
                  </a:lnTo>
                  <a:lnTo>
                    <a:pt x="16335" y="727"/>
                  </a:lnTo>
                  <a:lnTo>
                    <a:pt x="10385" y="727"/>
                  </a:lnTo>
                  <a:cubicBezTo>
                    <a:pt x="9226" y="727"/>
                    <a:pt x="8285" y="1670"/>
                    <a:pt x="8285" y="2828"/>
                  </a:cubicBezTo>
                  <a:lnTo>
                    <a:pt x="8285" y="9354"/>
                  </a:lnTo>
                  <a:cubicBezTo>
                    <a:pt x="8285" y="11075"/>
                    <a:pt x="6884" y="12476"/>
                    <a:pt x="5163" y="12476"/>
                  </a:cubicBezTo>
                  <a:cubicBezTo>
                    <a:pt x="3441" y="12476"/>
                    <a:pt x="2040" y="11075"/>
                    <a:pt x="2040" y="9354"/>
                  </a:cubicBezTo>
                  <a:lnTo>
                    <a:pt x="2040" y="2323"/>
                  </a:lnTo>
                  <a:lnTo>
                    <a:pt x="3212" y="2323"/>
                  </a:lnTo>
                  <a:lnTo>
                    <a:pt x="321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90;p50">
              <a:extLst>
                <a:ext uri="{FF2B5EF4-FFF2-40B4-BE49-F238E27FC236}">
                  <a16:creationId xmlns:a16="http://schemas.microsoft.com/office/drawing/2014/main" id="{A4DB78C9-12BE-CC22-1DF2-1749D426D6C5}"/>
                </a:ext>
              </a:extLst>
            </p:cNvPr>
            <p:cNvSpPr/>
            <p:nvPr/>
          </p:nvSpPr>
          <p:spPr>
            <a:xfrm>
              <a:off x="2121170" y="3810197"/>
              <a:ext cx="3504562" cy="587616"/>
            </a:xfrm>
            <a:custGeom>
              <a:avLst/>
              <a:gdLst/>
              <a:ahLst/>
              <a:cxnLst/>
              <a:rect l="l" t="t" r="r" b="b"/>
              <a:pathLst>
                <a:path w="52066" h="8730" extrusionOk="0">
                  <a:moveTo>
                    <a:pt x="6209" y="0"/>
                  </a:moveTo>
                  <a:lnTo>
                    <a:pt x="346" y="1647"/>
                  </a:lnTo>
                  <a:lnTo>
                    <a:pt x="0" y="7363"/>
                  </a:lnTo>
                  <a:lnTo>
                    <a:pt x="52065" y="8730"/>
                  </a:lnTo>
                  <a:lnTo>
                    <a:pt x="52065" y="8730"/>
                  </a:lnTo>
                  <a:lnTo>
                    <a:pt x="51603" y="5008"/>
                  </a:lnTo>
                  <a:lnTo>
                    <a:pt x="50455" y="2768"/>
                  </a:lnTo>
                  <a:lnTo>
                    <a:pt x="454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91;p50">
              <a:extLst>
                <a:ext uri="{FF2B5EF4-FFF2-40B4-BE49-F238E27FC236}">
                  <a16:creationId xmlns:a16="http://schemas.microsoft.com/office/drawing/2014/main" id="{F440C358-38EF-6CD9-6E75-C3F0EA2C8D85}"/>
                </a:ext>
              </a:extLst>
            </p:cNvPr>
            <p:cNvSpPr/>
            <p:nvPr/>
          </p:nvSpPr>
          <p:spPr>
            <a:xfrm>
              <a:off x="2006943" y="2909510"/>
              <a:ext cx="3620941" cy="1488291"/>
            </a:xfrm>
            <a:custGeom>
              <a:avLst/>
              <a:gdLst/>
              <a:ahLst/>
              <a:cxnLst/>
              <a:rect l="l" t="t" r="r" b="b"/>
              <a:pathLst>
                <a:path w="53795" h="22111" extrusionOk="0">
                  <a:moveTo>
                    <a:pt x="21710" y="2597"/>
                  </a:moveTo>
                  <a:cubicBezTo>
                    <a:pt x="24367" y="2597"/>
                    <a:pt x="26988" y="2799"/>
                    <a:pt x="29121" y="3203"/>
                  </a:cubicBezTo>
                  <a:cubicBezTo>
                    <a:pt x="32778" y="3894"/>
                    <a:pt x="37670" y="5969"/>
                    <a:pt x="37670" y="5969"/>
                  </a:cubicBezTo>
                  <a:lnTo>
                    <a:pt x="37670" y="9822"/>
                  </a:lnTo>
                  <a:cubicBezTo>
                    <a:pt x="29775" y="8655"/>
                    <a:pt x="18850" y="7225"/>
                    <a:pt x="12725" y="7225"/>
                  </a:cubicBezTo>
                  <a:cubicBezTo>
                    <a:pt x="12303" y="7225"/>
                    <a:pt x="11904" y="7231"/>
                    <a:pt x="11531" y="7246"/>
                  </a:cubicBezTo>
                  <a:cubicBezTo>
                    <a:pt x="11531" y="7246"/>
                    <a:pt x="11877" y="3400"/>
                    <a:pt x="16126" y="2906"/>
                  </a:cubicBezTo>
                  <a:cubicBezTo>
                    <a:pt x="17896" y="2700"/>
                    <a:pt x="19812" y="2597"/>
                    <a:pt x="21710" y="2597"/>
                  </a:cubicBezTo>
                  <a:close/>
                  <a:moveTo>
                    <a:pt x="40822" y="6211"/>
                  </a:moveTo>
                  <a:cubicBezTo>
                    <a:pt x="45140" y="8502"/>
                    <a:pt x="47108" y="10680"/>
                    <a:pt x="47108" y="10680"/>
                  </a:cubicBezTo>
                  <a:lnTo>
                    <a:pt x="47108" y="11306"/>
                  </a:lnTo>
                  <a:cubicBezTo>
                    <a:pt x="47108" y="11306"/>
                    <a:pt x="44585" y="10878"/>
                    <a:pt x="40822" y="10299"/>
                  </a:cubicBezTo>
                  <a:lnTo>
                    <a:pt x="40822" y="6211"/>
                  </a:lnTo>
                  <a:close/>
                  <a:moveTo>
                    <a:pt x="19761" y="1"/>
                  </a:moveTo>
                  <a:cubicBezTo>
                    <a:pt x="12345" y="1"/>
                    <a:pt x="7248" y="1720"/>
                    <a:pt x="7248" y="1720"/>
                  </a:cubicBezTo>
                  <a:cubicBezTo>
                    <a:pt x="1516" y="6464"/>
                    <a:pt x="2768" y="13052"/>
                    <a:pt x="2768" y="13052"/>
                  </a:cubicBezTo>
                  <a:cubicBezTo>
                    <a:pt x="1" y="16280"/>
                    <a:pt x="1697" y="20744"/>
                    <a:pt x="1697" y="20744"/>
                  </a:cubicBezTo>
                  <a:lnTo>
                    <a:pt x="2065" y="20754"/>
                  </a:lnTo>
                  <a:cubicBezTo>
                    <a:pt x="2046" y="20579"/>
                    <a:pt x="2038" y="20402"/>
                    <a:pt x="2038" y="20224"/>
                  </a:cubicBezTo>
                  <a:cubicBezTo>
                    <a:pt x="2038" y="17331"/>
                    <a:pt x="4383" y="14986"/>
                    <a:pt x="7276" y="14986"/>
                  </a:cubicBezTo>
                  <a:cubicBezTo>
                    <a:pt x="10168" y="14986"/>
                    <a:pt x="12513" y="17331"/>
                    <a:pt x="12513" y="20224"/>
                  </a:cubicBezTo>
                  <a:cubicBezTo>
                    <a:pt x="12513" y="20497"/>
                    <a:pt x="12492" y="20765"/>
                    <a:pt x="12452" y="21027"/>
                  </a:cubicBezTo>
                  <a:lnTo>
                    <a:pt x="42944" y="21827"/>
                  </a:lnTo>
                  <a:cubicBezTo>
                    <a:pt x="42782" y="21322"/>
                    <a:pt x="42693" y="20784"/>
                    <a:pt x="42693" y="20224"/>
                  </a:cubicBezTo>
                  <a:cubicBezTo>
                    <a:pt x="42693" y="17331"/>
                    <a:pt x="45038" y="14986"/>
                    <a:pt x="47932" y="14986"/>
                  </a:cubicBezTo>
                  <a:cubicBezTo>
                    <a:pt x="50824" y="14986"/>
                    <a:pt x="53169" y="17331"/>
                    <a:pt x="53169" y="20224"/>
                  </a:cubicBezTo>
                  <a:cubicBezTo>
                    <a:pt x="53169" y="20880"/>
                    <a:pt x="53047" y="21507"/>
                    <a:pt x="52827" y="22087"/>
                  </a:cubicBezTo>
                  <a:lnTo>
                    <a:pt x="53762" y="22111"/>
                  </a:lnTo>
                  <a:cubicBezTo>
                    <a:pt x="53762" y="22111"/>
                    <a:pt x="53728" y="20859"/>
                    <a:pt x="53762" y="18652"/>
                  </a:cubicBezTo>
                  <a:cubicBezTo>
                    <a:pt x="53795" y="16446"/>
                    <a:pt x="53136" y="16478"/>
                    <a:pt x="51159" y="13777"/>
                  </a:cubicBezTo>
                  <a:cubicBezTo>
                    <a:pt x="49183" y="11076"/>
                    <a:pt x="48162" y="10153"/>
                    <a:pt x="48162" y="10153"/>
                  </a:cubicBezTo>
                  <a:cubicBezTo>
                    <a:pt x="38313" y="1975"/>
                    <a:pt x="27707" y="1"/>
                    <a:pt x="1976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92;p50">
              <a:extLst>
                <a:ext uri="{FF2B5EF4-FFF2-40B4-BE49-F238E27FC236}">
                  <a16:creationId xmlns:a16="http://schemas.microsoft.com/office/drawing/2014/main" id="{A4B9DA1B-338B-4E3B-79CB-376059EFADF1}"/>
                </a:ext>
              </a:extLst>
            </p:cNvPr>
            <p:cNvSpPr/>
            <p:nvPr/>
          </p:nvSpPr>
          <p:spPr>
            <a:xfrm>
              <a:off x="4769859" y="3604966"/>
              <a:ext cx="23626" cy="3769"/>
            </a:xfrm>
            <a:custGeom>
              <a:avLst/>
              <a:gdLst/>
              <a:ahLst/>
              <a:cxnLst/>
              <a:rect l="l" t="t" r="r" b="b"/>
              <a:pathLst>
                <a:path w="351" h="56" extrusionOk="0">
                  <a:moveTo>
                    <a:pt x="1" y="1"/>
                  </a:moveTo>
                  <a:lnTo>
                    <a:pt x="1" y="1"/>
                  </a:lnTo>
                  <a:cubicBezTo>
                    <a:pt x="119" y="19"/>
                    <a:pt x="235" y="37"/>
                    <a:pt x="350" y="56"/>
                  </a:cubicBezTo>
                  <a:cubicBezTo>
                    <a:pt x="236" y="37"/>
                    <a:pt x="119" y="19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93;p50">
              <a:extLst>
                <a:ext uri="{FF2B5EF4-FFF2-40B4-BE49-F238E27FC236}">
                  <a16:creationId xmlns:a16="http://schemas.microsoft.com/office/drawing/2014/main" id="{A5C97CBA-74C1-BC83-523B-57B0C4391E60}"/>
                </a:ext>
              </a:extLst>
            </p:cNvPr>
            <p:cNvSpPr/>
            <p:nvPr/>
          </p:nvSpPr>
          <p:spPr>
            <a:xfrm>
              <a:off x="5175273" y="3670055"/>
              <a:ext cx="2558" cy="538"/>
            </a:xfrm>
            <a:custGeom>
              <a:avLst/>
              <a:gdLst/>
              <a:ahLst/>
              <a:cxnLst/>
              <a:rect l="l" t="t" r="r" b="b"/>
              <a:pathLst>
                <a:path w="38" h="8" extrusionOk="0">
                  <a:moveTo>
                    <a:pt x="38" y="7"/>
                  </a:moveTo>
                  <a:cubicBezTo>
                    <a:pt x="38" y="7"/>
                    <a:pt x="23" y="5"/>
                    <a:pt x="1" y="0"/>
                  </a:cubicBezTo>
                  <a:cubicBezTo>
                    <a:pt x="23" y="5"/>
                    <a:pt x="38" y="7"/>
                    <a:pt x="38" y="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94;p50">
              <a:extLst>
                <a:ext uri="{FF2B5EF4-FFF2-40B4-BE49-F238E27FC236}">
                  <a16:creationId xmlns:a16="http://schemas.microsoft.com/office/drawing/2014/main" id="{1CDAEF8D-353D-CCB1-F2F1-ABA9916C883A}"/>
                </a:ext>
              </a:extLst>
            </p:cNvPr>
            <p:cNvSpPr/>
            <p:nvPr/>
          </p:nvSpPr>
          <p:spPr>
            <a:xfrm>
              <a:off x="5176283" y="3626774"/>
              <a:ext cx="875" cy="875"/>
            </a:xfrm>
            <a:custGeom>
              <a:avLst/>
              <a:gdLst/>
              <a:ahLst/>
              <a:cxnLst/>
              <a:rect l="l" t="t" r="r" b="b"/>
              <a:pathLst>
                <a:path w="13" h="13" extrusionOk="0">
                  <a:moveTo>
                    <a:pt x="0" y="0"/>
                  </a:moveTo>
                  <a:lnTo>
                    <a:pt x="0" y="0"/>
                  </a:lnTo>
                  <a:cubicBezTo>
                    <a:pt x="6" y="6"/>
                    <a:pt x="8" y="10"/>
                    <a:pt x="13" y="13"/>
                  </a:cubicBezTo>
                  <a:cubicBezTo>
                    <a:pt x="8" y="9"/>
                    <a:pt x="6" y="6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95;p50">
              <a:extLst>
                <a:ext uri="{FF2B5EF4-FFF2-40B4-BE49-F238E27FC236}">
                  <a16:creationId xmlns:a16="http://schemas.microsoft.com/office/drawing/2014/main" id="{AC504604-8445-D128-1680-8A3AB7D94415}"/>
                </a:ext>
              </a:extLst>
            </p:cNvPr>
            <p:cNvSpPr/>
            <p:nvPr/>
          </p:nvSpPr>
          <p:spPr>
            <a:xfrm>
              <a:off x="4905490" y="3626169"/>
              <a:ext cx="45973" cy="7404"/>
            </a:xfrm>
            <a:custGeom>
              <a:avLst/>
              <a:gdLst/>
              <a:ahLst/>
              <a:cxnLst/>
              <a:rect l="l" t="t" r="r" b="b"/>
              <a:pathLst>
                <a:path w="683" h="110" extrusionOk="0">
                  <a:moveTo>
                    <a:pt x="683" y="110"/>
                  </a:moveTo>
                  <a:cubicBezTo>
                    <a:pt x="464" y="74"/>
                    <a:pt x="236" y="39"/>
                    <a:pt x="0" y="1"/>
                  </a:cubicBezTo>
                  <a:cubicBezTo>
                    <a:pt x="236" y="39"/>
                    <a:pt x="464" y="74"/>
                    <a:pt x="683" y="11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96;p50">
              <a:extLst>
                <a:ext uri="{FF2B5EF4-FFF2-40B4-BE49-F238E27FC236}">
                  <a16:creationId xmlns:a16="http://schemas.microsoft.com/office/drawing/2014/main" id="{0379F5AD-19CD-B920-4985-4F0B630B4756}"/>
                </a:ext>
              </a:extLst>
            </p:cNvPr>
            <p:cNvSpPr/>
            <p:nvPr/>
          </p:nvSpPr>
          <p:spPr>
            <a:xfrm>
              <a:off x="4855344" y="3618293"/>
              <a:ext cx="21001" cy="3365"/>
            </a:xfrm>
            <a:custGeom>
              <a:avLst/>
              <a:gdLst/>
              <a:ahLst/>
              <a:cxnLst/>
              <a:rect l="l" t="t" r="r" b="b"/>
              <a:pathLst>
                <a:path w="312" h="50" extrusionOk="0">
                  <a:moveTo>
                    <a:pt x="311" y="50"/>
                  </a:moveTo>
                  <a:cubicBezTo>
                    <a:pt x="210" y="34"/>
                    <a:pt x="106" y="17"/>
                    <a:pt x="0" y="0"/>
                  </a:cubicBezTo>
                  <a:cubicBezTo>
                    <a:pt x="106" y="17"/>
                    <a:pt x="210" y="34"/>
                    <a:pt x="311" y="5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97;p50">
              <a:extLst>
                <a:ext uri="{FF2B5EF4-FFF2-40B4-BE49-F238E27FC236}">
                  <a16:creationId xmlns:a16="http://schemas.microsoft.com/office/drawing/2014/main" id="{F0F73BDA-5790-EAF6-60A1-661462FC2035}"/>
                </a:ext>
              </a:extLst>
            </p:cNvPr>
            <p:cNvSpPr/>
            <p:nvPr/>
          </p:nvSpPr>
          <p:spPr>
            <a:xfrm>
              <a:off x="4880383" y="3622265"/>
              <a:ext cx="20799" cy="3298"/>
            </a:xfrm>
            <a:custGeom>
              <a:avLst/>
              <a:gdLst/>
              <a:ahLst/>
              <a:cxnLst/>
              <a:rect l="l" t="t" r="r" b="b"/>
              <a:pathLst>
                <a:path w="309" h="49" extrusionOk="0">
                  <a:moveTo>
                    <a:pt x="308" y="49"/>
                  </a:moveTo>
                  <a:cubicBezTo>
                    <a:pt x="206" y="33"/>
                    <a:pt x="105" y="16"/>
                    <a:pt x="0" y="1"/>
                  </a:cubicBezTo>
                  <a:cubicBezTo>
                    <a:pt x="105" y="16"/>
                    <a:pt x="206" y="33"/>
                    <a:pt x="308" y="4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98;p50">
              <a:extLst>
                <a:ext uri="{FF2B5EF4-FFF2-40B4-BE49-F238E27FC236}">
                  <a16:creationId xmlns:a16="http://schemas.microsoft.com/office/drawing/2014/main" id="{9A3A2C16-A574-FEB6-461D-07ED05C32FC4}"/>
                </a:ext>
              </a:extLst>
            </p:cNvPr>
            <p:cNvSpPr/>
            <p:nvPr/>
          </p:nvSpPr>
          <p:spPr>
            <a:xfrm>
              <a:off x="5168138" y="3618361"/>
              <a:ext cx="3231" cy="3231"/>
            </a:xfrm>
            <a:custGeom>
              <a:avLst/>
              <a:gdLst/>
              <a:ahLst/>
              <a:cxnLst/>
              <a:rect l="l" t="t" r="r" b="b"/>
              <a:pathLst>
                <a:path w="48" h="48" extrusionOk="0">
                  <a:moveTo>
                    <a:pt x="1" y="1"/>
                  </a:moveTo>
                  <a:cubicBezTo>
                    <a:pt x="18" y="18"/>
                    <a:pt x="33" y="33"/>
                    <a:pt x="47" y="48"/>
                  </a:cubicBezTo>
                  <a:cubicBezTo>
                    <a:pt x="33" y="33"/>
                    <a:pt x="18" y="18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99;p50">
              <a:extLst>
                <a:ext uri="{FF2B5EF4-FFF2-40B4-BE49-F238E27FC236}">
                  <a16:creationId xmlns:a16="http://schemas.microsoft.com/office/drawing/2014/main" id="{544D2894-4BE9-1B3F-EAEB-1E9D34BF570B}"/>
                </a:ext>
              </a:extLst>
            </p:cNvPr>
            <p:cNvSpPr/>
            <p:nvPr/>
          </p:nvSpPr>
          <p:spPr>
            <a:xfrm>
              <a:off x="4955031" y="3634111"/>
              <a:ext cx="18174" cy="2962"/>
            </a:xfrm>
            <a:custGeom>
              <a:avLst/>
              <a:gdLst/>
              <a:ahLst/>
              <a:cxnLst/>
              <a:rect l="l" t="t" r="r" b="b"/>
              <a:pathLst>
                <a:path w="270" h="44" extrusionOk="0">
                  <a:moveTo>
                    <a:pt x="269" y="44"/>
                  </a:moveTo>
                  <a:cubicBezTo>
                    <a:pt x="182" y="30"/>
                    <a:pt x="91" y="14"/>
                    <a:pt x="1" y="0"/>
                  </a:cubicBezTo>
                  <a:cubicBezTo>
                    <a:pt x="91" y="14"/>
                    <a:pt x="182" y="30"/>
                    <a:pt x="269" y="44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700;p50">
              <a:extLst>
                <a:ext uri="{FF2B5EF4-FFF2-40B4-BE49-F238E27FC236}">
                  <a16:creationId xmlns:a16="http://schemas.microsoft.com/office/drawing/2014/main" id="{537A4BB7-9A5A-C0FE-5268-130B0720BD68}"/>
                </a:ext>
              </a:extLst>
            </p:cNvPr>
            <p:cNvSpPr/>
            <p:nvPr/>
          </p:nvSpPr>
          <p:spPr>
            <a:xfrm>
              <a:off x="4754781" y="3327510"/>
              <a:ext cx="26587" cy="14472"/>
            </a:xfrm>
            <a:custGeom>
              <a:avLst/>
              <a:gdLst/>
              <a:ahLst/>
              <a:cxnLst/>
              <a:rect l="l" t="t" r="r" b="b"/>
              <a:pathLst>
                <a:path w="395" h="215" extrusionOk="0">
                  <a:moveTo>
                    <a:pt x="0" y="1"/>
                  </a:moveTo>
                  <a:cubicBezTo>
                    <a:pt x="135" y="72"/>
                    <a:pt x="266" y="144"/>
                    <a:pt x="395" y="214"/>
                  </a:cubicBezTo>
                  <a:cubicBezTo>
                    <a:pt x="266" y="144"/>
                    <a:pt x="135" y="72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701;p50">
              <a:extLst>
                <a:ext uri="{FF2B5EF4-FFF2-40B4-BE49-F238E27FC236}">
                  <a16:creationId xmlns:a16="http://schemas.microsoft.com/office/drawing/2014/main" id="{BF30FAFF-A06C-DB24-1069-251CF7C47D30}"/>
                </a:ext>
              </a:extLst>
            </p:cNvPr>
            <p:cNvSpPr/>
            <p:nvPr/>
          </p:nvSpPr>
          <p:spPr>
            <a:xfrm>
              <a:off x="5174331" y="3624755"/>
              <a:ext cx="1683" cy="1750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1" y="1"/>
                  </a:moveTo>
                  <a:cubicBezTo>
                    <a:pt x="11" y="10"/>
                    <a:pt x="18" y="19"/>
                    <a:pt x="25" y="26"/>
                  </a:cubicBezTo>
                  <a:cubicBezTo>
                    <a:pt x="18" y="19"/>
                    <a:pt x="11" y="10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702;p50">
              <a:extLst>
                <a:ext uri="{FF2B5EF4-FFF2-40B4-BE49-F238E27FC236}">
                  <a16:creationId xmlns:a16="http://schemas.microsoft.com/office/drawing/2014/main" id="{EC4F91D5-FC9C-C297-3238-10B098196E2C}"/>
                </a:ext>
              </a:extLst>
            </p:cNvPr>
            <p:cNvSpPr/>
            <p:nvPr/>
          </p:nvSpPr>
          <p:spPr>
            <a:xfrm>
              <a:off x="4781571" y="3341982"/>
              <a:ext cx="376869" cy="266750"/>
            </a:xfrm>
            <a:custGeom>
              <a:avLst/>
              <a:gdLst/>
              <a:ahLst/>
              <a:cxnLst/>
              <a:rect l="l" t="t" r="r" b="b"/>
              <a:pathLst>
                <a:path w="5599" h="3963" extrusionOk="0">
                  <a:moveTo>
                    <a:pt x="1" y="1"/>
                  </a:moveTo>
                  <a:cubicBezTo>
                    <a:pt x="3128" y="1712"/>
                    <a:pt x="4940" y="3322"/>
                    <a:pt x="5598" y="3963"/>
                  </a:cubicBezTo>
                  <a:cubicBezTo>
                    <a:pt x="4940" y="3322"/>
                    <a:pt x="3126" y="1711"/>
                    <a:pt x="1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703;p50">
              <a:extLst>
                <a:ext uri="{FF2B5EF4-FFF2-40B4-BE49-F238E27FC236}">
                  <a16:creationId xmlns:a16="http://schemas.microsoft.com/office/drawing/2014/main" id="{7600A1B1-F829-686B-65B0-2EEBD9279D96}"/>
                </a:ext>
              </a:extLst>
            </p:cNvPr>
            <p:cNvSpPr/>
            <p:nvPr/>
          </p:nvSpPr>
          <p:spPr>
            <a:xfrm>
              <a:off x="5163763" y="3613985"/>
              <a:ext cx="3971" cy="3971"/>
            </a:xfrm>
            <a:custGeom>
              <a:avLst/>
              <a:gdLst/>
              <a:ahLst/>
              <a:cxnLst/>
              <a:rect l="l" t="t" r="r" b="b"/>
              <a:pathLst>
                <a:path w="59" h="59" extrusionOk="0">
                  <a:moveTo>
                    <a:pt x="59" y="59"/>
                  </a:moveTo>
                  <a:cubicBezTo>
                    <a:pt x="42" y="40"/>
                    <a:pt x="22" y="22"/>
                    <a:pt x="1" y="1"/>
                  </a:cubicBezTo>
                  <a:cubicBezTo>
                    <a:pt x="22" y="22"/>
                    <a:pt x="42" y="40"/>
                    <a:pt x="59" y="5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704;p50">
              <a:extLst>
                <a:ext uri="{FF2B5EF4-FFF2-40B4-BE49-F238E27FC236}">
                  <a16:creationId xmlns:a16="http://schemas.microsoft.com/office/drawing/2014/main" id="{9621F1DE-C784-B3FB-2030-EF1E48381819}"/>
                </a:ext>
              </a:extLst>
            </p:cNvPr>
            <p:cNvSpPr/>
            <p:nvPr/>
          </p:nvSpPr>
          <p:spPr>
            <a:xfrm>
              <a:off x="5158580" y="3608870"/>
              <a:ext cx="4981" cy="4914"/>
            </a:xfrm>
            <a:custGeom>
              <a:avLst/>
              <a:gdLst/>
              <a:ahLst/>
              <a:cxnLst/>
              <a:rect l="l" t="t" r="r" b="b"/>
              <a:pathLst>
                <a:path w="74" h="73" extrusionOk="0">
                  <a:moveTo>
                    <a:pt x="0" y="1"/>
                  </a:moveTo>
                  <a:cubicBezTo>
                    <a:pt x="27" y="26"/>
                    <a:pt x="51" y="50"/>
                    <a:pt x="74" y="73"/>
                  </a:cubicBezTo>
                  <a:cubicBezTo>
                    <a:pt x="51" y="50"/>
                    <a:pt x="27" y="26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05;p50">
              <a:extLst>
                <a:ext uri="{FF2B5EF4-FFF2-40B4-BE49-F238E27FC236}">
                  <a16:creationId xmlns:a16="http://schemas.microsoft.com/office/drawing/2014/main" id="{A6B65B8B-BE65-3FFF-6152-CFE21DC150EE}"/>
                </a:ext>
              </a:extLst>
            </p:cNvPr>
            <p:cNvSpPr/>
            <p:nvPr/>
          </p:nvSpPr>
          <p:spPr>
            <a:xfrm>
              <a:off x="5171705" y="3621928"/>
              <a:ext cx="2356" cy="2423"/>
            </a:xfrm>
            <a:custGeom>
              <a:avLst/>
              <a:gdLst/>
              <a:ahLst/>
              <a:cxnLst/>
              <a:rect l="l" t="t" r="r" b="b"/>
              <a:pathLst>
                <a:path w="35" h="36" extrusionOk="0">
                  <a:moveTo>
                    <a:pt x="0" y="0"/>
                  </a:moveTo>
                  <a:cubicBezTo>
                    <a:pt x="13" y="14"/>
                    <a:pt x="24" y="26"/>
                    <a:pt x="34" y="35"/>
                  </a:cubicBezTo>
                  <a:cubicBezTo>
                    <a:pt x="24" y="26"/>
                    <a:pt x="13" y="14"/>
                    <a:pt x="0" y="0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706;p50">
              <a:extLst>
                <a:ext uri="{FF2B5EF4-FFF2-40B4-BE49-F238E27FC236}">
                  <a16:creationId xmlns:a16="http://schemas.microsoft.com/office/drawing/2014/main" id="{334638C7-EE27-3154-75D8-19BD32093020}"/>
                </a:ext>
              </a:extLst>
            </p:cNvPr>
            <p:cNvSpPr/>
            <p:nvPr/>
          </p:nvSpPr>
          <p:spPr>
            <a:xfrm>
              <a:off x="5141550" y="3664401"/>
              <a:ext cx="7943" cy="1414"/>
            </a:xfrm>
            <a:custGeom>
              <a:avLst/>
              <a:gdLst/>
              <a:ahLst/>
              <a:cxnLst/>
              <a:rect l="l" t="t" r="r" b="b"/>
              <a:pathLst>
                <a:path w="118" h="21" extrusionOk="0">
                  <a:moveTo>
                    <a:pt x="117" y="21"/>
                  </a:moveTo>
                  <a:cubicBezTo>
                    <a:pt x="81" y="15"/>
                    <a:pt x="42" y="8"/>
                    <a:pt x="0" y="1"/>
                  </a:cubicBezTo>
                  <a:cubicBezTo>
                    <a:pt x="42" y="8"/>
                    <a:pt x="81" y="15"/>
                    <a:pt x="117" y="2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707;p50">
              <a:extLst>
                <a:ext uri="{FF2B5EF4-FFF2-40B4-BE49-F238E27FC236}">
                  <a16:creationId xmlns:a16="http://schemas.microsoft.com/office/drawing/2014/main" id="{488B735F-1052-CD5A-31E6-615068BC00DE}"/>
                </a:ext>
              </a:extLst>
            </p:cNvPr>
            <p:cNvSpPr/>
            <p:nvPr/>
          </p:nvSpPr>
          <p:spPr>
            <a:xfrm>
              <a:off x="5152387" y="3666219"/>
              <a:ext cx="3567" cy="673"/>
            </a:xfrm>
            <a:custGeom>
              <a:avLst/>
              <a:gdLst/>
              <a:ahLst/>
              <a:cxnLst/>
              <a:rect l="l" t="t" r="r" b="b"/>
              <a:pathLst>
                <a:path w="53" h="10" extrusionOk="0">
                  <a:moveTo>
                    <a:pt x="53" y="9"/>
                  </a:moveTo>
                  <a:cubicBezTo>
                    <a:pt x="36" y="6"/>
                    <a:pt x="19" y="4"/>
                    <a:pt x="0" y="1"/>
                  </a:cubicBezTo>
                  <a:cubicBezTo>
                    <a:pt x="19" y="4"/>
                    <a:pt x="36" y="6"/>
                    <a:pt x="53" y="9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08;p50">
              <a:extLst>
                <a:ext uri="{FF2B5EF4-FFF2-40B4-BE49-F238E27FC236}">
                  <a16:creationId xmlns:a16="http://schemas.microsoft.com/office/drawing/2014/main" id="{FDAD3314-6A47-840F-A3A5-E36972E27044}"/>
                </a:ext>
              </a:extLst>
            </p:cNvPr>
            <p:cNvSpPr/>
            <p:nvPr/>
          </p:nvSpPr>
          <p:spPr>
            <a:xfrm>
              <a:off x="4977513" y="3637679"/>
              <a:ext cx="18981" cy="3164"/>
            </a:xfrm>
            <a:custGeom>
              <a:avLst/>
              <a:gdLst/>
              <a:ahLst/>
              <a:cxnLst/>
              <a:rect l="l" t="t" r="r" b="b"/>
              <a:pathLst>
                <a:path w="282" h="47" extrusionOk="0">
                  <a:moveTo>
                    <a:pt x="282" y="46"/>
                  </a:moveTo>
                  <a:cubicBezTo>
                    <a:pt x="190" y="30"/>
                    <a:pt x="96" y="16"/>
                    <a:pt x="0" y="1"/>
                  </a:cubicBezTo>
                  <a:cubicBezTo>
                    <a:pt x="96" y="16"/>
                    <a:pt x="190" y="30"/>
                    <a:pt x="282" y="4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709;p50">
              <a:extLst>
                <a:ext uri="{FF2B5EF4-FFF2-40B4-BE49-F238E27FC236}">
                  <a16:creationId xmlns:a16="http://schemas.microsoft.com/office/drawing/2014/main" id="{B629D289-DEFD-9372-5CD4-DAA47436B21A}"/>
                </a:ext>
              </a:extLst>
            </p:cNvPr>
            <p:cNvSpPr/>
            <p:nvPr/>
          </p:nvSpPr>
          <p:spPr>
            <a:xfrm>
              <a:off x="5167869" y="3668776"/>
              <a:ext cx="2625" cy="606"/>
            </a:xfrm>
            <a:custGeom>
              <a:avLst/>
              <a:gdLst/>
              <a:ahLst/>
              <a:cxnLst/>
              <a:rect l="l" t="t" r="r" b="b"/>
              <a:pathLst>
                <a:path w="39" h="9" extrusionOk="0">
                  <a:moveTo>
                    <a:pt x="39" y="8"/>
                  </a:moveTo>
                  <a:cubicBezTo>
                    <a:pt x="27" y="7"/>
                    <a:pt x="13" y="4"/>
                    <a:pt x="1" y="1"/>
                  </a:cubicBezTo>
                  <a:cubicBezTo>
                    <a:pt x="13" y="4"/>
                    <a:pt x="27" y="7"/>
                    <a:pt x="39" y="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710;p50">
              <a:extLst>
                <a:ext uri="{FF2B5EF4-FFF2-40B4-BE49-F238E27FC236}">
                  <a16:creationId xmlns:a16="http://schemas.microsoft.com/office/drawing/2014/main" id="{4BA3CF89-2A47-0E05-A035-CD972DA9A555}"/>
                </a:ext>
              </a:extLst>
            </p:cNvPr>
            <p:cNvSpPr/>
            <p:nvPr/>
          </p:nvSpPr>
          <p:spPr>
            <a:xfrm>
              <a:off x="5172984" y="3669651"/>
              <a:ext cx="538" cy="20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2"/>
                  </a:moveTo>
                  <a:cubicBezTo>
                    <a:pt x="5" y="2"/>
                    <a:pt x="2" y="2"/>
                    <a:pt x="1" y="1"/>
                  </a:cubicBezTo>
                  <a:cubicBezTo>
                    <a:pt x="2" y="2"/>
                    <a:pt x="5" y="2"/>
                    <a:pt x="8" y="2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711;p50">
              <a:extLst>
                <a:ext uri="{FF2B5EF4-FFF2-40B4-BE49-F238E27FC236}">
                  <a16:creationId xmlns:a16="http://schemas.microsoft.com/office/drawing/2014/main" id="{3C12DAFD-6054-19CB-F94A-CBCAF9E973D8}"/>
                </a:ext>
              </a:extLst>
            </p:cNvPr>
            <p:cNvSpPr/>
            <p:nvPr/>
          </p:nvSpPr>
          <p:spPr>
            <a:xfrm>
              <a:off x="5119472" y="3660834"/>
              <a:ext cx="9558" cy="1548"/>
            </a:xfrm>
            <a:custGeom>
              <a:avLst/>
              <a:gdLst/>
              <a:ahLst/>
              <a:cxnLst/>
              <a:rect l="l" t="t" r="r" b="b"/>
              <a:pathLst>
                <a:path w="142" h="23" extrusionOk="0">
                  <a:moveTo>
                    <a:pt x="141" y="23"/>
                  </a:moveTo>
                  <a:cubicBezTo>
                    <a:pt x="96" y="16"/>
                    <a:pt x="50" y="7"/>
                    <a:pt x="0" y="0"/>
                  </a:cubicBezTo>
                  <a:cubicBezTo>
                    <a:pt x="50" y="7"/>
                    <a:pt x="96" y="16"/>
                    <a:pt x="141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712;p50">
              <a:extLst>
                <a:ext uri="{FF2B5EF4-FFF2-40B4-BE49-F238E27FC236}">
                  <a16:creationId xmlns:a16="http://schemas.microsoft.com/office/drawing/2014/main" id="{CD856BF4-857B-A212-4C7D-EEFDC3793C96}"/>
                </a:ext>
              </a:extLst>
            </p:cNvPr>
            <p:cNvSpPr/>
            <p:nvPr/>
          </p:nvSpPr>
          <p:spPr>
            <a:xfrm>
              <a:off x="5160465" y="3667565"/>
              <a:ext cx="67" cy="6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713;p50">
              <a:extLst>
                <a:ext uri="{FF2B5EF4-FFF2-40B4-BE49-F238E27FC236}">
                  <a16:creationId xmlns:a16="http://schemas.microsoft.com/office/drawing/2014/main" id="{439F7D1A-F7F0-A460-5C79-D5ED9DD3937D}"/>
                </a:ext>
              </a:extLst>
            </p:cNvPr>
            <p:cNvSpPr/>
            <p:nvPr/>
          </p:nvSpPr>
          <p:spPr>
            <a:xfrm>
              <a:off x="5130107" y="3662516"/>
              <a:ext cx="10635" cy="1885"/>
            </a:xfrm>
            <a:custGeom>
              <a:avLst/>
              <a:gdLst/>
              <a:ahLst/>
              <a:cxnLst/>
              <a:rect l="l" t="t" r="r" b="b"/>
              <a:pathLst>
                <a:path w="158" h="28" extrusionOk="0">
                  <a:moveTo>
                    <a:pt x="157" y="28"/>
                  </a:moveTo>
                  <a:cubicBezTo>
                    <a:pt x="108" y="19"/>
                    <a:pt x="56" y="11"/>
                    <a:pt x="0" y="1"/>
                  </a:cubicBezTo>
                  <a:cubicBezTo>
                    <a:pt x="56" y="11"/>
                    <a:pt x="108" y="19"/>
                    <a:pt x="157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714;p50">
              <a:extLst>
                <a:ext uri="{FF2B5EF4-FFF2-40B4-BE49-F238E27FC236}">
                  <a16:creationId xmlns:a16="http://schemas.microsoft.com/office/drawing/2014/main" id="{117D5D53-B470-2654-CAC5-6999E5F6C22F}"/>
                </a:ext>
              </a:extLst>
            </p:cNvPr>
            <p:cNvSpPr/>
            <p:nvPr/>
          </p:nvSpPr>
          <p:spPr>
            <a:xfrm>
              <a:off x="5019717" y="3644477"/>
              <a:ext cx="16828" cy="2827"/>
            </a:xfrm>
            <a:custGeom>
              <a:avLst/>
              <a:gdLst/>
              <a:ahLst/>
              <a:cxnLst/>
              <a:rect l="l" t="t" r="r" b="b"/>
              <a:pathLst>
                <a:path w="250" h="42" extrusionOk="0">
                  <a:moveTo>
                    <a:pt x="250" y="41"/>
                  </a:moveTo>
                  <a:cubicBezTo>
                    <a:pt x="169" y="28"/>
                    <a:pt x="86" y="14"/>
                    <a:pt x="1" y="0"/>
                  </a:cubicBezTo>
                  <a:cubicBezTo>
                    <a:pt x="86" y="14"/>
                    <a:pt x="169" y="28"/>
                    <a:pt x="250" y="41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715;p50">
              <a:extLst>
                <a:ext uri="{FF2B5EF4-FFF2-40B4-BE49-F238E27FC236}">
                  <a16:creationId xmlns:a16="http://schemas.microsoft.com/office/drawing/2014/main" id="{6F3C8E39-8930-C5BF-92F8-FA7B532B452C}"/>
                </a:ext>
              </a:extLst>
            </p:cNvPr>
            <p:cNvSpPr/>
            <p:nvPr/>
          </p:nvSpPr>
          <p:spPr>
            <a:xfrm>
              <a:off x="4997572" y="3640910"/>
              <a:ext cx="19856" cy="3231"/>
            </a:xfrm>
            <a:custGeom>
              <a:avLst/>
              <a:gdLst/>
              <a:ahLst/>
              <a:cxnLst/>
              <a:rect l="l" t="t" r="r" b="b"/>
              <a:pathLst>
                <a:path w="295" h="48" extrusionOk="0">
                  <a:moveTo>
                    <a:pt x="294" y="47"/>
                  </a:moveTo>
                  <a:cubicBezTo>
                    <a:pt x="200" y="32"/>
                    <a:pt x="101" y="16"/>
                    <a:pt x="0" y="1"/>
                  </a:cubicBezTo>
                  <a:cubicBezTo>
                    <a:pt x="101" y="16"/>
                    <a:pt x="200" y="32"/>
                    <a:pt x="294" y="47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716;p50">
              <a:extLst>
                <a:ext uri="{FF2B5EF4-FFF2-40B4-BE49-F238E27FC236}">
                  <a16:creationId xmlns:a16="http://schemas.microsoft.com/office/drawing/2014/main" id="{3A72790E-B387-ED0F-C29C-95F9E2096975}"/>
                </a:ext>
              </a:extLst>
            </p:cNvPr>
            <p:cNvSpPr/>
            <p:nvPr/>
          </p:nvSpPr>
          <p:spPr>
            <a:xfrm>
              <a:off x="5039507" y="3647708"/>
              <a:ext cx="14741" cy="2423"/>
            </a:xfrm>
            <a:custGeom>
              <a:avLst/>
              <a:gdLst/>
              <a:ahLst/>
              <a:cxnLst/>
              <a:rect l="l" t="t" r="r" b="b"/>
              <a:pathLst>
                <a:path w="219" h="36" extrusionOk="0">
                  <a:moveTo>
                    <a:pt x="219" y="36"/>
                  </a:moveTo>
                  <a:cubicBezTo>
                    <a:pt x="148" y="24"/>
                    <a:pt x="74" y="13"/>
                    <a:pt x="1" y="0"/>
                  </a:cubicBezTo>
                  <a:cubicBezTo>
                    <a:pt x="74" y="13"/>
                    <a:pt x="148" y="24"/>
                    <a:pt x="219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717;p50">
              <a:extLst>
                <a:ext uri="{FF2B5EF4-FFF2-40B4-BE49-F238E27FC236}">
                  <a16:creationId xmlns:a16="http://schemas.microsoft.com/office/drawing/2014/main" id="{60AD964C-44EB-38C2-69BC-E2ED46CE4CD1}"/>
                </a:ext>
              </a:extLst>
            </p:cNvPr>
            <p:cNvSpPr/>
            <p:nvPr/>
          </p:nvSpPr>
          <p:spPr>
            <a:xfrm>
              <a:off x="5105673" y="3658545"/>
              <a:ext cx="9154" cy="1548"/>
            </a:xfrm>
            <a:custGeom>
              <a:avLst/>
              <a:gdLst/>
              <a:ahLst/>
              <a:cxnLst/>
              <a:rect l="l" t="t" r="r" b="b"/>
              <a:pathLst>
                <a:path w="136" h="23" extrusionOk="0">
                  <a:moveTo>
                    <a:pt x="136" y="23"/>
                  </a:moveTo>
                  <a:cubicBezTo>
                    <a:pt x="92" y="14"/>
                    <a:pt x="47" y="7"/>
                    <a:pt x="0" y="0"/>
                  </a:cubicBezTo>
                  <a:cubicBezTo>
                    <a:pt x="47" y="7"/>
                    <a:pt x="92" y="14"/>
                    <a:pt x="136" y="23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718;p50">
              <a:extLst>
                <a:ext uri="{FF2B5EF4-FFF2-40B4-BE49-F238E27FC236}">
                  <a16:creationId xmlns:a16="http://schemas.microsoft.com/office/drawing/2014/main" id="{140DE623-F940-A9FD-7A06-5171CB1C4AF8}"/>
                </a:ext>
              </a:extLst>
            </p:cNvPr>
            <p:cNvSpPr/>
            <p:nvPr/>
          </p:nvSpPr>
          <p:spPr>
            <a:xfrm>
              <a:off x="5091538" y="3656189"/>
              <a:ext cx="11779" cy="1952"/>
            </a:xfrm>
            <a:custGeom>
              <a:avLst/>
              <a:gdLst/>
              <a:ahLst/>
              <a:cxnLst/>
              <a:rect l="l" t="t" r="r" b="b"/>
              <a:pathLst>
                <a:path w="175" h="29" extrusionOk="0">
                  <a:moveTo>
                    <a:pt x="175" y="28"/>
                  </a:moveTo>
                  <a:cubicBezTo>
                    <a:pt x="118" y="20"/>
                    <a:pt x="60" y="10"/>
                    <a:pt x="1" y="0"/>
                  </a:cubicBezTo>
                  <a:cubicBezTo>
                    <a:pt x="60" y="10"/>
                    <a:pt x="118" y="20"/>
                    <a:pt x="175" y="28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719;p50">
              <a:extLst>
                <a:ext uri="{FF2B5EF4-FFF2-40B4-BE49-F238E27FC236}">
                  <a16:creationId xmlns:a16="http://schemas.microsoft.com/office/drawing/2014/main" id="{AB50B459-787E-83AF-83EC-E0082B1B595C}"/>
                </a:ext>
              </a:extLst>
            </p:cNvPr>
            <p:cNvSpPr/>
            <p:nvPr/>
          </p:nvSpPr>
          <p:spPr>
            <a:xfrm>
              <a:off x="5057209" y="3650535"/>
              <a:ext cx="13664" cy="2356"/>
            </a:xfrm>
            <a:custGeom>
              <a:avLst/>
              <a:gdLst/>
              <a:ahLst/>
              <a:cxnLst/>
              <a:rect l="l" t="t" r="r" b="b"/>
              <a:pathLst>
                <a:path w="203" h="35" extrusionOk="0">
                  <a:moveTo>
                    <a:pt x="203" y="35"/>
                  </a:moveTo>
                  <a:cubicBezTo>
                    <a:pt x="138" y="23"/>
                    <a:pt x="70" y="12"/>
                    <a:pt x="1" y="1"/>
                  </a:cubicBezTo>
                  <a:cubicBezTo>
                    <a:pt x="70" y="12"/>
                    <a:pt x="138" y="23"/>
                    <a:pt x="203" y="35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720;p50">
              <a:extLst>
                <a:ext uri="{FF2B5EF4-FFF2-40B4-BE49-F238E27FC236}">
                  <a16:creationId xmlns:a16="http://schemas.microsoft.com/office/drawing/2014/main" id="{464AB504-0C0E-FB0B-7DAF-14BC9C0B78BE}"/>
                </a:ext>
              </a:extLst>
            </p:cNvPr>
            <p:cNvSpPr/>
            <p:nvPr/>
          </p:nvSpPr>
          <p:spPr>
            <a:xfrm>
              <a:off x="5073903" y="3653295"/>
              <a:ext cx="14674" cy="2423"/>
            </a:xfrm>
            <a:custGeom>
              <a:avLst/>
              <a:gdLst/>
              <a:ahLst/>
              <a:cxnLst/>
              <a:rect l="l" t="t" r="r" b="b"/>
              <a:pathLst>
                <a:path w="218" h="36" extrusionOk="0">
                  <a:moveTo>
                    <a:pt x="218" y="36"/>
                  </a:moveTo>
                  <a:cubicBezTo>
                    <a:pt x="149" y="25"/>
                    <a:pt x="75" y="13"/>
                    <a:pt x="0" y="1"/>
                  </a:cubicBezTo>
                  <a:cubicBezTo>
                    <a:pt x="75" y="13"/>
                    <a:pt x="149" y="25"/>
                    <a:pt x="218" y="36"/>
                  </a:cubicBezTo>
                  <a:close/>
                </a:path>
              </a:pathLst>
            </a:custGeom>
            <a:solidFill>
              <a:srgbClr val="3B6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721;p50">
              <a:extLst>
                <a:ext uri="{FF2B5EF4-FFF2-40B4-BE49-F238E27FC236}">
                  <a16:creationId xmlns:a16="http://schemas.microsoft.com/office/drawing/2014/main" id="{58301F2B-4DF9-A351-738D-7967892146AE}"/>
                </a:ext>
              </a:extLst>
            </p:cNvPr>
            <p:cNvSpPr/>
            <p:nvPr/>
          </p:nvSpPr>
          <p:spPr>
            <a:xfrm>
              <a:off x="5270787" y="3615130"/>
              <a:ext cx="341935" cy="444179"/>
            </a:xfrm>
            <a:custGeom>
              <a:avLst/>
              <a:gdLst/>
              <a:ahLst/>
              <a:cxnLst/>
              <a:rect l="l" t="t" r="r" b="b"/>
              <a:pathLst>
                <a:path w="5080" h="6599" extrusionOk="0">
                  <a:moveTo>
                    <a:pt x="1" y="1"/>
                  </a:moveTo>
                  <a:lnTo>
                    <a:pt x="1" y="1"/>
                  </a:lnTo>
                  <a:cubicBezTo>
                    <a:pt x="446" y="469"/>
                    <a:pt x="1341" y="1478"/>
                    <a:pt x="2670" y="3294"/>
                  </a:cubicBezTo>
                  <a:cubicBezTo>
                    <a:pt x="4027" y="5147"/>
                    <a:pt x="4762" y="5714"/>
                    <a:pt x="5080" y="6599"/>
                  </a:cubicBezTo>
                  <a:cubicBezTo>
                    <a:pt x="4524" y="1899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722;p50">
              <a:extLst>
                <a:ext uri="{FF2B5EF4-FFF2-40B4-BE49-F238E27FC236}">
                  <a16:creationId xmlns:a16="http://schemas.microsoft.com/office/drawing/2014/main" id="{02B5D9E5-5772-6337-E0B2-B988FF709FAC}"/>
                </a:ext>
              </a:extLst>
            </p:cNvPr>
            <p:cNvSpPr/>
            <p:nvPr/>
          </p:nvSpPr>
          <p:spPr>
            <a:xfrm>
              <a:off x="4915452" y="4026466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8" y="1"/>
                  </a:moveTo>
                  <a:cubicBezTo>
                    <a:pt x="3588" y="1"/>
                    <a:pt x="2497" y="416"/>
                    <a:pt x="1664" y="1248"/>
                  </a:cubicBezTo>
                  <a:cubicBezTo>
                    <a:pt x="1" y="2913"/>
                    <a:pt x="1" y="5612"/>
                    <a:pt x="1664" y="7275"/>
                  </a:cubicBezTo>
                  <a:cubicBezTo>
                    <a:pt x="2497" y="8108"/>
                    <a:pt x="3588" y="8524"/>
                    <a:pt x="4678" y="8524"/>
                  </a:cubicBezTo>
                  <a:cubicBezTo>
                    <a:pt x="5769" y="8524"/>
                    <a:pt x="6860" y="8108"/>
                    <a:pt x="7691" y="7275"/>
                  </a:cubicBezTo>
                  <a:cubicBezTo>
                    <a:pt x="9356" y="5612"/>
                    <a:pt x="9356" y="2913"/>
                    <a:pt x="7691" y="1248"/>
                  </a:cubicBezTo>
                  <a:cubicBezTo>
                    <a:pt x="6860" y="416"/>
                    <a:pt x="5769" y="1"/>
                    <a:pt x="467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723;p50">
              <a:extLst>
                <a:ext uri="{FF2B5EF4-FFF2-40B4-BE49-F238E27FC236}">
                  <a16:creationId xmlns:a16="http://schemas.microsoft.com/office/drawing/2014/main" id="{143E4930-7642-B40E-DF0E-78B6B48AACBA}"/>
                </a:ext>
              </a:extLst>
            </p:cNvPr>
            <p:cNvSpPr/>
            <p:nvPr/>
          </p:nvSpPr>
          <p:spPr>
            <a:xfrm>
              <a:off x="5015342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3" y="214"/>
                  </a:moveTo>
                  <a:lnTo>
                    <a:pt x="2703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3" y="214"/>
                  </a:cubicBezTo>
                  <a:close/>
                  <a:moveTo>
                    <a:pt x="3691" y="214"/>
                  </a:moveTo>
                  <a:cubicBezTo>
                    <a:pt x="4151" y="291"/>
                    <a:pt x="4575" y="470"/>
                    <a:pt x="4939" y="729"/>
                  </a:cubicBezTo>
                  <a:lnTo>
                    <a:pt x="3691" y="1977"/>
                  </a:lnTo>
                  <a:lnTo>
                    <a:pt x="3691" y="214"/>
                  </a:lnTo>
                  <a:close/>
                  <a:moveTo>
                    <a:pt x="751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0" y="2213"/>
                    <a:pt x="487" y="1788"/>
                    <a:pt x="751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3" y="2213"/>
                    <a:pt x="6173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5" y="2812"/>
                    <a:pt x="2814" y="2985"/>
                    <a:pt x="2814" y="3197"/>
                  </a:cubicBezTo>
                  <a:cubicBezTo>
                    <a:pt x="2814" y="3407"/>
                    <a:pt x="2985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4" y="2258"/>
                    <a:pt x="4135" y="2678"/>
                    <a:pt x="4135" y="3197"/>
                  </a:cubicBezTo>
                  <a:cubicBezTo>
                    <a:pt x="4135" y="3714"/>
                    <a:pt x="3714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4" y="3663"/>
                  </a:moveTo>
                  <a:lnTo>
                    <a:pt x="729" y="4938"/>
                  </a:lnTo>
                  <a:cubicBezTo>
                    <a:pt x="466" y="4566"/>
                    <a:pt x="285" y="4132"/>
                    <a:pt x="211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3" y="4363"/>
                  </a:moveTo>
                  <a:lnTo>
                    <a:pt x="2703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3" y="4363"/>
                  </a:lnTo>
                  <a:close/>
                  <a:moveTo>
                    <a:pt x="3691" y="4363"/>
                  </a:moveTo>
                  <a:lnTo>
                    <a:pt x="4971" y="5642"/>
                  </a:lnTo>
                  <a:cubicBezTo>
                    <a:pt x="4599" y="5912"/>
                    <a:pt x="4163" y="6100"/>
                    <a:pt x="3691" y="6178"/>
                  </a:cubicBezTo>
                  <a:lnTo>
                    <a:pt x="3691" y="4363"/>
                  </a:lnTo>
                  <a:close/>
                  <a:moveTo>
                    <a:pt x="3197" y="1"/>
                  </a:moveTo>
                  <a:cubicBezTo>
                    <a:pt x="1435" y="1"/>
                    <a:pt x="1" y="1434"/>
                    <a:pt x="1" y="3197"/>
                  </a:cubicBezTo>
                  <a:cubicBezTo>
                    <a:pt x="1" y="4958"/>
                    <a:pt x="1435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724;p50">
              <a:extLst>
                <a:ext uri="{FF2B5EF4-FFF2-40B4-BE49-F238E27FC236}">
                  <a16:creationId xmlns:a16="http://schemas.microsoft.com/office/drawing/2014/main" id="{CDB246BE-937B-AD98-4D42-E5AC63F2A135}"/>
                </a:ext>
              </a:extLst>
            </p:cNvPr>
            <p:cNvSpPr/>
            <p:nvPr/>
          </p:nvSpPr>
          <p:spPr>
            <a:xfrm>
              <a:off x="2177442" y="4026399"/>
              <a:ext cx="629820" cy="573818"/>
            </a:xfrm>
            <a:custGeom>
              <a:avLst/>
              <a:gdLst/>
              <a:ahLst/>
              <a:cxnLst/>
              <a:rect l="l" t="t" r="r" b="b"/>
              <a:pathLst>
                <a:path w="9357" h="8525" extrusionOk="0">
                  <a:moveTo>
                    <a:pt x="4679" y="0"/>
                  </a:moveTo>
                  <a:cubicBezTo>
                    <a:pt x="3588" y="0"/>
                    <a:pt x="2498" y="417"/>
                    <a:pt x="1666" y="1249"/>
                  </a:cubicBezTo>
                  <a:cubicBezTo>
                    <a:pt x="1" y="2913"/>
                    <a:pt x="1" y="5611"/>
                    <a:pt x="1666" y="7276"/>
                  </a:cubicBezTo>
                  <a:cubicBezTo>
                    <a:pt x="2498" y="8108"/>
                    <a:pt x="3588" y="8524"/>
                    <a:pt x="4679" y="8524"/>
                  </a:cubicBezTo>
                  <a:cubicBezTo>
                    <a:pt x="5770" y="8524"/>
                    <a:pt x="6860" y="8108"/>
                    <a:pt x="7693" y="7276"/>
                  </a:cubicBezTo>
                  <a:cubicBezTo>
                    <a:pt x="9357" y="5611"/>
                    <a:pt x="9357" y="2913"/>
                    <a:pt x="7693" y="1249"/>
                  </a:cubicBezTo>
                  <a:cubicBezTo>
                    <a:pt x="6860" y="417"/>
                    <a:pt x="5770" y="0"/>
                    <a:pt x="4679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725;p50">
              <a:extLst>
                <a:ext uri="{FF2B5EF4-FFF2-40B4-BE49-F238E27FC236}">
                  <a16:creationId xmlns:a16="http://schemas.microsoft.com/office/drawing/2014/main" id="{F0183D3E-2C22-4A8A-0B52-76CBFAB6C99E}"/>
                </a:ext>
              </a:extLst>
            </p:cNvPr>
            <p:cNvSpPr/>
            <p:nvPr/>
          </p:nvSpPr>
          <p:spPr>
            <a:xfrm>
              <a:off x="2277331" y="4098152"/>
              <a:ext cx="430313" cy="430246"/>
            </a:xfrm>
            <a:custGeom>
              <a:avLst/>
              <a:gdLst/>
              <a:ahLst/>
              <a:cxnLst/>
              <a:rect l="l" t="t" r="r" b="b"/>
              <a:pathLst>
                <a:path w="6393" h="6392" extrusionOk="0">
                  <a:moveTo>
                    <a:pt x="2704" y="214"/>
                  </a:moveTo>
                  <a:lnTo>
                    <a:pt x="2704" y="1977"/>
                  </a:lnTo>
                  <a:lnTo>
                    <a:pt x="1455" y="729"/>
                  </a:lnTo>
                  <a:cubicBezTo>
                    <a:pt x="1820" y="470"/>
                    <a:pt x="2244" y="291"/>
                    <a:pt x="2704" y="214"/>
                  </a:cubicBezTo>
                  <a:close/>
                  <a:moveTo>
                    <a:pt x="3692" y="214"/>
                  </a:moveTo>
                  <a:cubicBezTo>
                    <a:pt x="4151" y="291"/>
                    <a:pt x="4575" y="470"/>
                    <a:pt x="4940" y="729"/>
                  </a:cubicBezTo>
                  <a:lnTo>
                    <a:pt x="3692" y="1977"/>
                  </a:lnTo>
                  <a:lnTo>
                    <a:pt x="3692" y="214"/>
                  </a:lnTo>
                  <a:close/>
                  <a:moveTo>
                    <a:pt x="752" y="1423"/>
                  </a:moveTo>
                  <a:lnTo>
                    <a:pt x="2005" y="2675"/>
                  </a:lnTo>
                  <a:lnTo>
                    <a:pt x="220" y="2675"/>
                  </a:lnTo>
                  <a:cubicBezTo>
                    <a:pt x="301" y="2213"/>
                    <a:pt x="487" y="1788"/>
                    <a:pt x="752" y="1423"/>
                  </a:cubicBezTo>
                  <a:close/>
                  <a:moveTo>
                    <a:pt x="5642" y="1423"/>
                  </a:moveTo>
                  <a:cubicBezTo>
                    <a:pt x="5908" y="1788"/>
                    <a:pt x="6094" y="2213"/>
                    <a:pt x="6175" y="2675"/>
                  </a:cubicBezTo>
                  <a:lnTo>
                    <a:pt x="4390" y="2675"/>
                  </a:lnTo>
                  <a:lnTo>
                    <a:pt x="5642" y="1423"/>
                  </a:lnTo>
                  <a:close/>
                  <a:moveTo>
                    <a:pt x="3197" y="2812"/>
                  </a:moveTo>
                  <a:cubicBezTo>
                    <a:pt x="2986" y="2812"/>
                    <a:pt x="2814" y="2985"/>
                    <a:pt x="2814" y="3197"/>
                  </a:cubicBezTo>
                  <a:cubicBezTo>
                    <a:pt x="2814" y="3407"/>
                    <a:pt x="2986" y="3580"/>
                    <a:pt x="3197" y="3580"/>
                  </a:cubicBezTo>
                  <a:cubicBezTo>
                    <a:pt x="3409" y="3580"/>
                    <a:pt x="3581" y="3407"/>
                    <a:pt x="3581" y="3197"/>
                  </a:cubicBezTo>
                  <a:cubicBezTo>
                    <a:pt x="3581" y="2985"/>
                    <a:pt x="3409" y="2812"/>
                    <a:pt x="3197" y="2812"/>
                  </a:cubicBezTo>
                  <a:close/>
                  <a:moveTo>
                    <a:pt x="3197" y="2258"/>
                  </a:moveTo>
                  <a:cubicBezTo>
                    <a:pt x="3716" y="2258"/>
                    <a:pt x="4135" y="2678"/>
                    <a:pt x="4135" y="3197"/>
                  </a:cubicBezTo>
                  <a:cubicBezTo>
                    <a:pt x="4135" y="3714"/>
                    <a:pt x="3716" y="4134"/>
                    <a:pt x="3197" y="4134"/>
                  </a:cubicBezTo>
                  <a:cubicBezTo>
                    <a:pt x="2679" y="4134"/>
                    <a:pt x="2258" y="3714"/>
                    <a:pt x="2258" y="3197"/>
                  </a:cubicBezTo>
                  <a:cubicBezTo>
                    <a:pt x="2258" y="2678"/>
                    <a:pt x="2679" y="2258"/>
                    <a:pt x="3197" y="2258"/>
                  </a:cubicBezTo>
                  <a:close/>
                  <a:moveTo>
                    <a:pt x="2005" y="3663"/>
                  </a:moveTo>
                  <a:lnTo>
                    <a:pt x="730" y="4938"/>
                  </a:lnTo>
                  <a:cubicBezTo>
                    <a:pt x="466" y="4566"/>
                    <a:pt x="285" y="4132"/>
                    <a:pt x="212" y="3663"/>
                  </a:cubicBezTo>
                  <a:close/>
                  <a:moveTo>
                    <a:pt x="6183" y="3663"/>
                  </a:moveTo>
                  <a:cubicBezTo>
                    <a:pt x="6110" y="4132"/>
                    <a:pt x="5929" y="4566"/>
                    <a:pt x="5665" y="4938"/>
                  </a:cubicBezTo>
                  <a:lnTo>
                    <a:pt x="4390" y="3663"/>
                  </a:lnTo>
                  <a:close/>
                  <a:moveTo>
                    <a:pt x="2704" y="4363"/>
                  </a:moveTo>
                  <a:lnTo>
                    <a:pt x="2704" y="6178"/>
                  </a:lnTo>
                  <a:cubicBezTo>
                    <a:pt x="2231" y="6100"/>
                    <a:pt x="1796" y="5912"/>
                    <a:pt x="1424" y="5642"/>
                  </a:cubicBezTo>
                  <a:lnTo>
                    <a:pt x="2704" y="4363"/>
                  </a:lnTo>
                  <a:close/>
                  <a:moveTo>
                    <a:pt x="3692" y="4363"/>
                  </a:moveTo>
                  <a:lnTo>
                    <a:pt x="4971" y="5642"/>
                  </a:lnTo>
                  <a:cubicBezTo>
                    <a:pt x="4599" y="5912"/>
                    <a:pt x="4164" y="6100"/>
                    <a:pt x="3692" y="6178"/>
                  </a:cubicBezTo>
                  <a:lnTo>
                    <a:pt x="3692" y="4363"/>
                  </a:lnTo>
                  <a:close/>
                  <a:moveTo>
                    <a:pt x="3197" y="1"/>
                  </a:moveTo>
                  <a:cubicBezTo>
                    <a:pt x="1436" y="1"/>
                    <a:pt x="1" y="1434"/>
                    <a:pt x="1" y="3197"/>
                  </a:cubicBezTo>
                  <a:cubicBezTo>
                    <a:pt x="1" y="4958"/>
                    <a:pt x="1436" y="6391"/>
                    <a:pt x="3197" y="6391"/>
                  </a:cubicBezTo>
                  <a:cubicBezTo>
                    <a:pt x="4959" y="6391"/>
                    <a:pt x="6393" y="4958"/>
                    <a:pt x="6393" y="3197"/>
                  </a:cubicBezTo>
                  <a:cubicBezTo>
                    <a:pt x="6393" y="1434"/>
                    <a:pt x="4959" y="1"/>
                    <a:pt x="3197" y="1"/>
                  </a:cubicBez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726;p50">
              <a:extLst>
                <a:ext uri="{FF2B5EF4-FFF2-40B4-BE49-F238E27FC236}">
                  <a16:creationId xmlns:a16="http://schemas.microsoft.com/office/drawing/2014/main" id="{A670D9C7-3ADB-823E-D83D-D902D22779A2}"/>
                </a:ext>
              </a:extLst>
            </p:cNvPr>
            <p:cNvSpPr/>
            <p:nvPr/>
          </p:nvSpPr>
          <p:spPr>
            <a:xfrm>
              <a:off x="2220925" y="3040295"/>
              <a:ext cx="268567" cy="395110"/>
            </a:xfrm>
            <a:custGeom>
              <a:avLst/>
              <a:gdLst/>
              <a:ahLst/>
              <a:cxnLst/>
              <a:rect l="l" t="t" r="r" b="b"/>
              <a:pathLst>
                <a:path w="3990" h="5870" extrusionOk="0">
                  <a:moveTo>
                    <a:pt x="3811" y="1"/>
                  </a:moveTo>
                  <a:cubicBezTo>
                    <a:pt x="1670" y="1864"/>
                    <a:pt x="558" y="3984"/>
                    <a:pt x="1" y="5869"/>
                  </a:cubicBezTo>
                  <a:lnTo>
                    <a:pt x="624" y="5573"/>
                  </a:lnTo>
                  <a:cubicBezTo>
                    <a:pt x="1188" y="5304"/>
                    <a:pt x="1674" y="4898"/>
                    <a:pt x="2040" y="4392"/>
                  </a:cubicBezTo>
                  <a:lnTo>
                    <a:pt x="3164" y="2836"/>
                  </a:lnTo>
                  <a:cubicBezTo>
                    <a:pt x="3755" y="2018"/>
                    <a:pt x="3990" y="994"/>
                    <a:pt x="38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727;p50">
              <a:extLst>
                <a:ext uri="{FF2B5EF4-FFF2-40B4-BE49-F238E27FC236}">
                  <a16:creationId xmlns:a16="http://schemas.microsoft.com/office/drawing/2014/main" id="{969CF2E0-2A14-D197-9863-5F0039C9888B}"/>
                </a:ext>
              </a:extLst>
            </p:cNvPr>
            <p:cNvSpPr/>
            <p:nvPr/>
          </p:nvSpPr>
          <p:spPr>
            <a:xfrm>
              <a:off x="713225" y="4582521"/>
              <a:ext cx="5046298" cy="35203"/>
            </a:xfrm>
            <a:custGeom>
              <a:avLst/>
              <a:gdLst/>
              <a:ahLst/>
              <a:cxnLst/>
              <a:rect l="l" t="t" r="r" b="b"/>
              <a:pathLst>
                <a:path w="74971" h="523" extrusionOk="0">
                  <a:moveTo>
                    <a:pt x="262" y="1"/>
                  </a:moveTo>
                  <a:cubicBezTo>
                    <a:pt x="118" y="1"/>
                    <a:pt x="0" y="118"/>
                    <a:pt x="0" y="262"/>
                  </a:cubicBezTo>
                  <a:cubicBezTo>
                    <a:pt x="0" y="407"/>
                    <a:pt x="118" y="522"/>
                    <a:pt x="262" y="522"/>
                  </a:cubicBezTo>
                  <a:lnTo>
                    <a:pt x="74709" y="522"/>
                  </a:lnTo>
                  <a:cubicBezTo>
                    <a:pt x="74854" y="522"/>
                    <a:pt x="74971" y="407"/>
                    <a:pt x="74971" y="262"/>
                  </a:cubicBezTo>
                  <a:cubicBezTo>
                    <a:pt x="74971" y="118"/>
                    <a:pt x="74854" y="1"/>
                    <a:pt x="74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728;p50">
              <a:extLst>
                <a:ext uri="{FF2B5EF4-FFF2-40B4-BE49-F238E27FC236}">
                  <a16:creationId xmlns:a16="http://schemas.microsoft.com/office/drawing/2014/main" id="{CDEC1125-D6F4-2F9B-E577-A32DAEEB4BED}"/>
                </a:ext>
              </a:extLst>
            </p:cNvPr>
            <p:cNvSpPr/>
            <p:nvPr/>
          </p:nvSpPr>
          <p:spPr>
            <a:xfrm>
              <a:off x="2605136" y="3533885"/>
              <a:ext cx="2346965" cy="844808"/>
            </a:xfrm>
            <a:custGeom>
              <a:avLst/>
              <a:gdLst/>
              <a:ahLst/>
              <a:cxnLst/>
              <a:rect l="l" t="t" r="r" b="b"/>
              <a:pathLst>
                <a:path w="34868" h="12551" extrusionOk="0">
                  <a:moveTo>
                    <a:pt x="0" y="1"/>
                  </a:moveTo>
                  <a:cubicBezTo>
                    <a:pt x="6310" y="6464"/>
                    <a:pt x="5441" y="8785"/>
                    <a:pt x="5441" y="8785"/>
                  </a:cubicBezTo>
                  <a:lnTo>
                    <a:pt x="33794" y="10942"/>
                  </a:lnTo>
                  <a:cubicBezTo>
                    <a:pt x="33249" y="8390"/>
                    <a:pt x="34868" y="3915"/>
                    <a:pt x="34868" y="3915"/>
                  </a:cubicBezTo>
                  <a:cubicBezTo>
                    <a:pt x="17659" y="1253"/>
                    <a:pt x="1" y="1"/>
                    <a:pt x="0" y="1"/>
                  </a:cubicBezTo>
                  <a:close/>
                  <a:moveTo>
                    <a:pt x="3405" y="9441"/>
                  </a:moveTo>
                  <a:lnTo>
                    <a:pt x="3405" y="9441"/>
                  </a:lnTo>
                  <a:cubicBezTo>
                    <a:pt x="3548" y="9919"/>
                    <a:pt x="3626" y="10424"/>
                    <a:pt x="3626" y="10948"/>
                  </a:cubicBezTo>
                  <a:cubicBezTo>
                    <a:pt x="3626" y="11221"/>
                    <a:pt x="3605" y="11488"/>
                    <a:pt x="3565" y="11751"/>
                  </a:cubicBezTo>
                  <a:lnTo>
                    <a:pt x="34058" y="12551"/>
                  </a:lnTo>
                  <a:cubicBezTo>
                    <a:pt x="33975" y="12295"/>
                    <a:pt x="33912" y="12031"/>
                    <a:pt x="33870" y="11758"/>
                  </a:cubicBezTo>
                  <a:cubicBezTo>
                    <a:pt x="25641" y="11618"/>
                    <a:pt x="17409" y="11441"/>
                    <a:pt x="9199" y="10866"/>
                  </a:cubicBezTo>
                  <a:cubicBezTo>
                    <a:pt x="8037" y="10785"/>
                    <a:pt x="6864" y="10685"/>
                    <a:pt x="5736" y="10384"/>
                  </a:cubicBezTo>
                  <a:cubicBezTo>
                    <a:pt x="4914" y="10163"/>
                    <a:pt x="4173" y="9795"/>
                    <a:pt x="3405" y="94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729;p50">
              <a:extLst>
                <a:ext uri="{FF2B5EF4-FFF2-40B4-BE49-F238E27FC236}">
                  <a16:creationId xmlns:a16="http://schemas.microsoft.com/office/drawing/2014/main" id="{4EAD7CF4-82CF-AFF9-A4A2-5E4C97ED6F57}"/>
                </a:ext>
              </a:extLst>
            </p:cNvPr>
            <p:cNvSpPr/>
            <p:nvPr/>
          </p:nvSpPr>
          <p:spPr>
            <a:xfrm>
              <a:off x="2603992" y="2972513"/>
              <a:ext cx="2585512" cy="1303727"/>
            </a:xfrm>
            <a:custGeom>
              <a:avLst/>
              <a:gdLst/>
              <a:ahLst/>
              <a:cxnLst/>
              <a:rect l="l" t="t" r="r" b="b"/>
              <a:pathLst>
                <a:path w="38412" h="19369" extrusionOk="0">
                  <a:moveTo>
                    <a:pt x="12844" y="1662"/>
                  </a:moveTo>
                  <a:cubicBezTo>
                    <a:pt x="13608" y="1662"/>
                    <a:pt x="14368" y="1678"/>
                    <a:pt x="15115" y="1712"/>
                  </a:cubicBezTo>
                  <a:lnTo>
                    <a:pt x="15115" y="6912"/>
                  </a:lnTo>
                  <a:cubicBezTo>
                    <a:pt x="10286" y="6379"/>
                    <a:pt x="6533" y="6112"/>
                    <a:pt x="3880" y="6112"/>
                  </a:cubicBezTo>
                  <a:cubicBezTo>
                    <a:pt x="3454" y="6112"/>
                    <a:pt x="3055" y="6119"/>
                    <a:pt x="2685" y="6133"/>
                  </a:cubicBezTo>
                  <a:cubicBezTo>
                    <a:pt x="2815" y="5374"/>
                    <a:pt x="3554" y="2400"/>
                    <a:pt x="7256" y="1970"/>
                  </a:cubicBezTo>
                  <a:cubicBezTo>
                    <a:pt x="9027" y="1765"/>
                    <a:pt x="10945" y="1662"/>
                    <a:pt x="12844" y="1662"/>
                  </a:cubicBezTo>
                  <a:close/>
                  <a:moveTo>
                    <a:pt x="3633" y="7354"/>
                  </a:moveTo>
                  <a:cubicBezTo>
                    <a:pt x="3612" y="7354"/>
                    <a:pt x="3595" y="7371"/>
                    <a:pt x="3593" y="7392"/>
                  </a:cubicBezTo>
                  <a:lnTo>
                    <a:pt x="3571" y="8171"/>
                  </a:lnTo>
                  <a:cubicBezTo>
                    <a:pt x="3569" y="8192"/>
                    <a:pt x="3586" y="8209"/>
                    <a:pt x="3608" y="8211"/>
                  </a:cubicBezTo>
                  <a:lnTo>
                    <a:pt x="6231" y="8290"/>
                  </a:lnTo>
                  <a:cubicBezTo>
                    <a:pt x="6232" y="8290"/>
                    <a:pt x="6233" y="8290"/>
                    <a:pt x="6233" y="8290"/>
                  </a:cubicBezTo>
                  <a:cubicBezTo>
                    <a:pt x="6253" y="8290"/>
                    <a:pt x="6269" y="8273"/>
                    <a:pt x="6271" y="8253"/>
                  </a:cubicBezTo>
                  <a:lnTo>
                    <a:pt x="6293" y="7473"/>
                  </a:lnTo>
                  <a:cubicBezTo>
                    <a:pt x="6295" y="7453"/>
                    <a:pt x="6278" y="7435"/>
                    <a:pt x="6256" y="7435"/>
                  </a:cubicBezTo>
                  <a:lnTo>
                    <a:pt x="3633" y="7354"/>
                  </a:lnTo>
                  <a:close/>
                  <a:moveTo>
                    <a:pt x="16627" y="1803"/>
                  </a:moveTo>
                  <a:cubicBezTo>
                    <a:pt x="17923" y="1904"/>
                    <a:pt x="19152" y="2059"/>
                    <a:pt x="20251" y="2267"/>
                  </a:cubicBezTo>
                  <a:cubicBezTo>
                    <a:pt x="23908" y="2958"/>
                    <a:pt x="28800" y="5033"/>
                    <a:pt x="28800" y="5033"/>
                  </a:cubicBezTo>
                  <a:lnTo>
                    <a:pt x="28800" y="8711"/>
                  </a:lnTo>
                  <a:cubicBezTo>
                    <a:pt x="26588" y="8385"/>
                    <a:pt x="24144" y="8037"/>
                    <a:pt x="21643" y="7707"/>
                  </a:cubicBezTo>
                  <a:cubicBezTo>
                    <a:pt x="20131" y="7510"/>
                    <a:pt x="18694" y="7329"/>
                    <a:pt x="17331" y="7166"/>
                  </a:cubicBezTo>
                  <a:lnTo>
                    <a:pt x="16627" y="1803"/>
                  </a:lnTo>
                  <a:close/>
                  <a:moveTo>
                    <a:pt x="17378" y="8636"/>
                  </a:moveTo>
                  <a:cubicBezTo>
                    <a:pt x="17343" y="8636"/>
                    <a:pt x="17312" y="8661"/>
                    <a:pt x="17307" y="8698"/>
                  </a:cubicBezTo>
                  <a:lnTo>
                    <a:pt x="17218" y="9406"/>
                  </a:lnTo>
                  <a:cubicBezTo>
                    <a:pt x="17214" y="9446"/>
                    <a:pt x="17240" y="9481"/>
                    <a:pt x="17280" y="9486"/>
                  </a:cubicBezTo>
                  <a:lnTo>
                    <a:pt x="19819" y="9804"/>
                  </a:lnTo>
                  <a:cubicBezTo>
                    <a:pt x="19822" y="9804"/>
                    <a:pt x="19825" y="9804"/>
                    <a:pt x="19829" y="9804"/>
                  </a:cubicBezTo>
                  <a:cubicBezTo>
                    <a:pt x="19864" y="9804"/>
                    <a:pt x="19894" y="9778"/>
                    <a:pt x="19899" y="9741"/>
                  </a:cubicBezTo>
                  <a:lnTo>
                    <a:pt x="19987" y="9033"/>
                  </a:lnTo>
                  <a:cubicBezTo>
                    <a:pt x="19993" y="8994"/>
                    <a:pt x="19964" y="8958"/>
                    <a:pt x="19926" y="8954"/>
                  </a:cubicBezTo>
                  <a:lnTo>
                    <a:pt x="17386" y="8636"/>
                  </a:lnTo>
                  <a:cubicBezTo>
                    <a:pt x="17383" y="8636"/>
                    <a:pt x="17381" y="8636"/>
                    <a:pt x="17378" y="8636"/>
                  </a:cubicBezTo>
                  <a:close/>
                  <a:moveTo>
                    <a:pt x="31952" y="5488"/>
                  </a:moveTo>
                  <a:cubicBezTo>
                    <a:pt x="35794" y="7542"/>
                    <a:pt x="37750" y="9487"/>
                    <a:pt x="38064" y="9814"/>
                  </a:cubicBezTo>
                  <a:lnTo>
                    <a:pt x="38064" y="10164"/>
                  </a:lnTo>
                  <a:cubicBezTo>
                    <a:pt x="37391" y="10052"/>
                    <a:pt x="35098" y="9672"/>
                    <a:pt x="31952" y="9187"/>
                  </a:cubicBezTo>
                  <a:lnTo>
                    <a:pt x="31952" y="5488"/>
                  </a:lnTo>
                  <a:close/>
                  <a:moveTo>
                    <a:pt x="3840" y="6462"/>
                  </a:moveTo>
                  <a:cubicBezTo>
                    <a:pt x="7006" y="6462"/>
                    <a:pt x="11482" y="6849"/>
                    <a:pt x="16161" y="7385"/>
                  </a:cubicBezTo>
                  <a:lnTo>
                    <a:pt x="16148" y="18518"/>
                  </a:lnTo>
                  <a:cubicBezTo>
                    <a:pt x="11869" y="18160"/>
                    <a:pt x="6830" y="16744"/>
                    <a:pt x="3366" y="12595"/>
                  </a:cubicBezTo>
                  <a:cubicBezTo>
                    <a:pt x="1210" y="10013"/>
                    <a:pt x="547" y="7402"/>
                    <a:pt x="406" y="6732"/>
                  </a:cubicBezTo>
                  <a:cubicBezTo>
                    <a:pt x="1200" y="6544"/>
                    <a:pt x="2381" y="6462"/>
                    <a:pt x="3840" y="6462"/>
                  </a:cubicBezTo>
                  <a:close/>
                  <a:moveTo>
                    <a:pt x="16334" y="7405"/>
                  </a:moveTo>
                  <a:cubicBezTo>
                    <a:pt x="22586" y="8124"/>
                    <a:pt x="29176" y="9104"/>
                    <a:pt x="33469" y="9775"/>
                  </a:cubicBezTo>
                  <a:cubicBezTo>
                    <a:pt x="33686" y="15856"/>
                    <a:pt x="32253" y="18211"/>
                    <a:pt x="31623" y="18944"/>
                  </a:cubicBezTo>
                  <a:cubicBezTo>
                    <a:pt x="31482" y="19108"/>
                    <a:pt x="31277" y="19195"/>
                    <a:pt x="31060" y="19195"/>
                  </a:cubicBezTo>
                  <a:cubicBezTo>
                    <a:pt x="31051" y="19195"/>
                    <a:pt x="31043" y="19195"/>
                    <a:pt x="31035" y="19195"/>
                  </a:cubicBezTo>
                  <a:lnTo>
                    <a:pt x="18603" y="18618"/>
                  </a:lnTo>
                  <a:cubicBezTo>
                    <a:pt x="17879" y="18618"/>
                    <a:pt x="17115" y="18593"/>
                    <a:pt x="16322" y="18532"/>
                  </a:cubicBezTo>
                  <a:lnTo>
                    <a:pt x="16334" y="7405"/>
                  </a:lnTo>
                  <a:close/>
                  <a:moveTo>
                    <a:pt x="11164" y="1"/>
                  </a:moveTo>
                  <a:cubicBezTo>
                    <a:pt x="6889" y="1"/>
                    <a:pt x="3779" y="904"/>
                    <a:pt x="1889" y="2701"/>
                  </a:cubicBezTo>
                  <a:cubicBezTo>
                    <a:pt x="0" y="4499"/>
                    <a:pt x="109" y="6509"/>
                    <a:pt x="115" y="6594"/>
                  </a:cubicBezTo>
                  <a:lnTo>
                    <a:pt x="129" y="6801"/>
                  </a:lnTo>
                  <a:lnTo>
                    <a:pt x="238" y="6775"/>
                  </a:lnTo>
                  <a:cubicBezTo>
                    <a:pt x="386" y="7471"/>
                    <a:pt x="1060" y="10102"/>
                    <a:pt x="3226" y="12698"/>
                  </a:cubicBezTo>
                  <a:cubicBezTo>
                    <a:pt x="7427" y="17735"/>
                    <a:pt x="13906" y="18792"/>
                    <a:pt x="18599" y="18792"/>
                  </a:cubicBezTo>
                  <a:lnTo>
                    <a:pt x="31027" y="19367"/>
                  </a:lnTo>
                  <a:cubicBezTo>
                    <a:pt x="31042" y="19369"/>
                    <a:pt x="31057" y="19369"/>
                    <a:pt x="31071" y="19369"/>
                  </a:cubicBezTo>
                  <a:cubicBezTo>
                    <a:pt x="31337" y="19369"/>
                    <a:pt x="31584" y="19257"/>
                    <a:pt x="31754" y="19058"/>
                  </a:cubicBezTo>
                  <a:cubicBezTo>
                    <a:pt x="32397" y="18310"/>
                    <a:pt x="33856" y="15920"/>
                    <a:pt x="33644" y="9804"/>
                  </a:cubicBezTo>
                  <a:lnTo>
                    <a:pt x="33644" y="9804"/>
                  </a:lnTo>
                  <a:cubicBezTo>
                    <a:pt x="36376" y="10232"/>
                    <a:pt x="38134" y="10529"/>
                    <a:pt x="38208" y="10541"/>
                  </a:cubicBezTo>
                  <a:lnTo>
                    <a:pt x="38411" y="10575"/>
                  </a:lnTo>
                  <a:lnTo>
                    <a:pt x="38411" y="9678"/>
                  </a:lnTo>
                  <a:lnTo>
                    <a:pt x="38366" y="9628"/>
                  </a:lnTo>
                  <a:cubicBezTo>
                    <a:pt x="38297" y="9551"/>
                    <a:pt x="36626" y="7722"/>
                    <a:pt x="32979" y="5641"/>
                  </a:cubicBezTo>
                  <a:cubicBezTo>
                    <a:pt x="29621" y="3724"/>
                    <a:pt x="23891" y="1238"/>
                    <a:pt x="15659" y="283"/>
                  </a:cubicBezTo>
                  <a:cubicBezTo>
                    <a:pt x="14041" y="94"/>
                    <a:pt x="12542" y="1"/>
                    <a:pt x="11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730;p50">
              <a:extLst>
                <a:ext uri="{FF2B5EF4-FFF2-40B4-BE49-F238E27FC236}">
                  <a16:creationId xmlns:a16="http://schemas.microsoft.com/office/drawing/2014/main" id="{2F0BE870-56CC-64D4-E633-5B6EB491D398}"/>
                </a:ext>
              </a:extLst>
            </p:cNvPr>
            <p:cNvSpPr/>
            <p:nvPr/>
          </p:nvSpPr>
          <p:spPr>
            <a:xfrm>
              <a:off x="4512327" y="3458161"/>
              <a:ext cx="144245" cy="200920"/>
            </a:xfrm>
            <a:custGeom>
              <a:avLst/>
              <a:gdLst/>
              <a:ahLst/>
              <a:cxnLst/>
              <a:rect l="l" t="t" r="r" b="b"/>
              <a:pathLst>
                <a:path w="2143" h="2985" extrusionOk="0">
                  <a:moveTo>
                    <a:pt x="1" y="1"/>
                  </a:moveTo>
                  <a:lnTo>
                    <a:pt x="1" y="2658"/>
                  </a:lnTo>
                  <a:lnTo>
                    <a:pt x="145" y="2658"/>
                  </a:lnTo>
                  <a:cubicBezTo>
                    <a:pt x="318" y="2791"/>
                    <a:pt x="626" y="2984"/>
                    <a:pt x="962" y="2984"/>
                  </a:cubicBezTo>
                  <a:cubicBezTo>
                    <a:pt x="1152" y="2984"/>
                    <a:pt x="1350" y="2922"/>
                    <a:pt x="1539" y="2753"/>
                  </a:cubicBezTo>
                  <a:cubicBezTo>
                    <a:pt x="1574" y="2720"/>
                    <a:pt x="1605" y="2685"/>
                    <a:pt x="1633" y="2647"/>
                  </a:cubicBezTo>
                  <a:cubicBezTo>
                    <a:pt x="1669" y="2630"/>
                    <a:pt x="1693" y="2594"/>
                    <a:pt x="1694" y="2553"/>
                  </a:cubicBezTo>
                  <a:cubicBezTo>
                    <a:pt x="2142" y="1765"/>
                    <a:pt x="1694" y="1"/>
                    <a:pt x="1694" y="1"/>
                  </a:cubicBezTo>
                  <a:lnTo>
                    <a:pt x="1656" y="26"/>
                  </a:lnTo>
                  <a:cubicBezTo>
                    <a:pt x="1636" y="10"/>
                    <a:pt x="1612" y="1"/>
                    <a:pt x="15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731;p50">
              <a:extLst>
                <a:ext uri="{FF2B5EF4-FFF2-40B4-BE49-F238E27FC236}">
                  <a16:creationId xmlns:a16="http://schemas.microsoft.com/office/drawing/2014/main" id="{19FE8426-9F6E-C3E1-2227-3AF0CB0CE5F0}"/>
                </a:ext>
              </a:extLst>
            </p:cNvPr>
            <p:cNvSpPr/>
            <p:nvPr/>
          </p:nvSpPr>
          <p:spPr>
            <a:xfrm>
              <a:off x="2634214" y="3190600"/>
              <a:ext cx="1275525" cy="281356"/>
            </a:xfrm>
            <a:custGeom>
              <a:avLst/>
              <a:gdLst/>
              <a:ahLst/>
              <a:cxnLst/>
              <a:rect l="l" t="t" r="r" b="b"/>
              <a:pathLst>
                <a:path w="18950" h="4180" extrusionOk="0">
                  <a:moveTo>
                    <a:pt x="1235" y="1"/>
                  </a:moveTo>
                  <a:cubicBezTo>
                    <a:pt x="1" y="1570"/>
                    <a:pt x="103" y="3109"/>
                    <a:pt x="103" y="3109"/>
                  </a:cubicBezTo>
                  <a:cubicBezTo>
                    <a:pt x="607" y="2982"/>
                    <a:pt x="1279" y="2899"/>
                    <a:pt x="2083" y="2855"/>
                  </a:cubicBezTo>
                  <a:lnTo>
                    <a:pt x="2083" y="1438"/>
                  </a:lnTo>
                  <a:cubicBezTo>
                    <a:pt x="2082" y="819"/>
                    <a:pt x="1739" y="281"/>
                    <a:pt x="1235" y="1"/>
                  </a:cubicBezTo>
                  <a:close/>
                  <a:moveTo>
                    <a:pt x="16376" y="72"/>
                  </a:moveTo>
                  <a:lnTo>
                    <a:pt x="16882" y="3926"/>
                  </a:lnTo>
                  <a:cubicBezTo>
                    <a:pt x="17553" y="4007"/>
                    <a:pt x="18242" y="4090"/>
                    <a:pt x="18950" y="4179"/>
                  </a:cubicBezTo>
                  <a:lnTo>
                    <a:pt x="18950" y="2705"/>
                  </a:lnTo>
                  <a:cubicBezTo>
                    <a:pt x="18950" y="1270"/>
                    <a:pt x="17804" y="104"/>
                    <a:pt x="16376" y="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9" name="Google Shape;506;p44">
            <a:extLst>
              <a:ext uri="{FF2B5EF4-FFF2-40B4-BE49-F238E27FC236}">
                <a16:creationId xmlns:a16="http://schemas.microsoft.com/office/drawing/2014/main" id="{7233D1A2-1EF4-5971-4FE4-ED59E07FDAFF}"/>
              </a:ext>
            </a:extLst>
          </p:cNvPr>
          <p:cNvSpPr/>
          <p:nvPr/>
        </p:nvSpPr>
        <p:spPr>
          <a:xfrm>
            <a:off x="383672" y="242760"/>
            <a:ext cx="6413354" cy="840501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1011;p61">
            <a:extLst>
              <a:ext uri="{FF2B5EF4-FFF2-40B4-BE49-F238E27FC236}">
                <a16:creationId xmlns:a16="http://schemas.microsoft.com/office/drawing/2014/main" id="{D345BC66-05F0-F93C-73D9-34D970329BDC}"/>
              </a:ext>
            </a:extLst>
          </p:cNvPr>
          <p:cNvSpPr txBox="1"/>
          <p:nvPr/>
        </p:nvSpPr>
        <p:spPr>
          <a:xfrm>
            <a:off x="627914" y="488721"/>
            <a:ext cx="5924869" cy="4589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Electric/Hybrid vs. Non-Hybrid</a:t>
            </a:r>
            <a:endParaRPr sz="2800" b="1" dirty="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1" name="Google Shape;521;p45">
            <a:extLst>
              <a:ext uri="{FF2B5EF4-FFF2-40B4-BE49-F238E27FC236}">
                <a16:creationId xmlns:a16="http://schemas.microsoft.com/office/drawing/2014/main" id="{5A2FD336-2D8B-4ADF-D040-ABD03CCF698C}"/>
              </a:ext>
            </a:extLst>
          </p:cNvPr>
          <p:cNvSpPr txBox="1">
            <a:spLocks/>
          </p:cNvSpPr>
          <p:nvPr/>
        </p:nvSpPr>
        <p:spPr>
          <a:xfrm>
            <a:off x="306318" y="1473288"/>
            <a:ext cx="5070884" cy="2494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anum Gothic"/>
              <a:buNone/>
              <a:defRPr sz="16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 algn="l"/>
            <a:r>
              <a:rPr lang="en-US" sz="1400" dirty="0"/>
              <a:t>Ho: Car power type has no effect on annual fuel cost</a:t>
            </a:r>
          </a:p>
          <a:p>
            <a:pPr marL="0" indent="0" algn="l"/>
            <a:r>
              <a:rPr lang="en-US" sz="1400" dirty="0"/>
              <a:t>Ha: Car power type does have an effect on annual fuel cost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Statistically significant difference between electric/hybrid</a:t>
            </a:r>
          </a:p>
          <a:p>
            <a:pPr marL="0" indent="0" algn="l"/>
            <a:r>
              <a:rPr lang="en-US" sz="1400" dirty="0"/>
              <a:t>and non-hybrid car</a:t>
            </a:r>
          </a:p>
          <a:p>
            <a:pPr marL="0" indent="0" algn="l"/>
            <a:r>
              <a:rPr lang="en-US" sz="1400" b="1" dirty="0"/>
              <a:t>(Therefore, reject null hypothesis)</a:t>
            </a:r>
          </a:p>
          <a:p>
            <a:pPr marL="0" indent="0" algn="l"/>
            <a:endParaRPr lang="en-US" sz="1400" dirty="0"/>
          </a:p>
          <a:p>
            <a:pPr marL="0" indent="0" algn="l"/>
            <a:r>
              <a:rPr lang="en-US" sz="1400" dirty="0"/>
              <a:t>⇢ With 95% confidence, the annual fuel cost for electric</a:t>
            </a:r>
          </a:p>
          <a:p>
            <a:pPr marL="0" indent="0" algn="l"/>
            <a:r>
              <a:rPr lang="en-US" sz="1400" dirty="0"/>
              <a:t>and hybrid car is between $832 and $908 less compared</a:t>
            </a:r>
          </a:p>
          <a:p>
            <a:pPr marL="0" indent="0" algn="l"/>
            <a:r>
              <a:rPr lang="en-US" sz="1400" dirty="0"/>
              <a:t>to non-hybrid car</a:t>
            </a:r>
          </a:p>
        </p:txBody>
      </p:sp>
      <p:pic>
        <p:nvPicPr>
          <p:cNvPr id="533" name="Picture 532" descr="Chart, bar chart&#10;&#10;Description automatically generated">
            <a:extLst>
              <a:ext uri="{FF2B5EF4-FFF2-40B4-BE49-F238E27FC236}">
                <a16:creationId xmlns:a16="http://schemas.microsoft.com/office/drawing/2014/main" id="{1CFB3322-C6A1-211C-D10F-A24C6B043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608" y="1297319"/>
            <a:ext cx="3390775" cy="224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333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3"/>
          <p:cNvSpPr/>
          <p:nvPr/>
        </p:nvSpPr>
        <p:spPr>
          <a:xfrm flipH="1">
            <a:off x="2475199" y="3441409"/>
            <a:ext cx="4332513" cy="1931042"/>
          </a:xfrm>
          <a:custGeom>
            <a:avLst/>
            <a:gdLst/>
            <a:ahLst/>
            <a:cxnLst/>
            <a:rect l="l" t="t" r="r" b="b"/>
            <a:pathLst>
              <a:path w="74532" h="47010" extrusionOk="0">
                <a:moveTo>
                  <a:pt x="54653" y="0"/>
                </a:moveTo>
                <a:cubicBezTo>
                  <a:pt x="53200" y="0"/>
                  <a:pt x="51847" y="308"/>
                  <a:pt x="50723" y="888"/>
                </a:cubicBezTo>
                <a:cubicBezTo>
                  <a:pt x="43140" y="4799"/>
                  <a:pt x="42201" y="11965"/>
                  <a:pt x="35079" y="12941"/>
                </a:cubicBezTo>
                <a:cubicBezTo>
                  <a:pt x="34640" y="13001"/>
                  <a:pt x="34220" y="13029"/>
                  <a:pt x="33817" y="13029"/>
                </a:cubicBezTo>
                <a:cubicBezTo>
                  <a:pt x="28008" y="13029"/>
                  <a:pt x="25638" y="7193"/>
                  <a:pt x="17704" y="7193"/>
                </a:cubicBezTo>
                <a:cubicBezTo>
                  <a:pt x="17261" y="7193"/>
                  <a:pt x="16800" y="7212"/>
                  <a:pt x="16321" y="7250"/>
                </a:cubicBezTo>
                <a:cubicBezTo>
                  <a:pt x="7445" y="7962"/>
                  <a:pt x="5255" y="19804"/>
                  <a:pt x="6743" y="26511"/>
                </a:cubicBezTo>
                <a:cubicBezTo>
                  <a:pt x="8230" y="33220"/>
                  <a:pt x="2193" y="31857"/>
                  <a:pt x="962" y="37812"/>
                </a:cubicBezTo>
                <a:cubicBezTo>
                  <a:pt x="1" y="42459"/>
                  <a:pt x="6264" y="47009"/>
                  <a:pt x="6264" y="47009"/>
                </a:cubicBezTo>
                <a:lnTo>
                  <a:pt x="65131" y="47009"/>
                </a:lnTo>
                <a:cubicBezTo>
                  <a:pt x="65131" y="47009"/>
                  <a:pt x="74486" y="44516"/>
                  <a:pt x="74509" y="34367"/>
                </a:cubicBezTo>
                <a:cubicBezTo>
                  <a:pt x="74532" y="24219"/>
                  <a:pt x="70861" y="24838"/>
                  <a:pt x="68203" y="13020"/>
                </a:cubicBezTo>
                <a:cubicBezTo>
                  <a:pt x="66134" y="3817"/>
                  <a:pt x="59769" y="0"/>
                  <a:pt x="5465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43"/>
          <p:cNvSpPr/>
          <p:nvPr/>
        </p:nvSpPr>
        <p:spPr>
          <a:xfrm>
            <a:off x="2675215" y="3617707"/>
            <a:ext cx="3601866" cy="1208843"/>
          </a:xfrm>
          <a:custGeom>
            <a:avLst/>
            <a:gdLst/>
            <a:ahLst/>
            <a:cxnLst/>
            <a:rect l="l" t="t" r="r" b="b"/>
            <a:pathLst>
              <a:path w="79147" h="23371" extrusionOk="0">
                <a:moveTo>
                  <a:pt x="25160" y="0"/>
                </a:moveTo>
                <a:cubicBezTo>
                  <a:pt x="25105" y="0"/>
                  <a:pt x="25061" y="34"/>
                  <a:pt x="25061" y="75"/>
                </a:cubicBezTo>
                <a:cubicBezTo>
                  <a:pt x="25061" y="101"/>
                  <a:pt x="25078" y="122"/>
                  <a:pt x="25103" y="136"/>
                </a:cubicBezTo>
                <a:lnTo>
                  <a:pt x="24920" y="190"/>
                </a:lnTo>
                <a:lnTo>
                  <a:pt x="24920" y="219"/>
                </a:lnTo>
                <a:lnTo>
                  <a:pt x="25007" y="219"/>
                </a:lnTo>
                <a:lnTo>
                  <a:pt x="25007" y="337"/>
                </a:lnTo>
                <a:lnTo>
                  <a:pt x="24887" y="337"/>
                </a:lnTo>
                <a:lnTo>
                  <a:pt x="24887" y="364"/>
                </a:lnTo>
                <a:lnTo>
                  <a:pt x="25007" y="407"/>
                </a:lnTo>
                <a:lnTo>
                  <a:pt x="25007" y="1159"/>
                </a:lnTo>
                <a:lnTo>
                  <a:pt x="24920" y="1159"/>
                </a:lnTo>
                <a:lnTo>
                  <a:pt x="24920" y="1234"/>
                </a:lnTo>
                <a:lnTo>
                  <a:pt x="24944" y="1234"/>
                </a:lnTo>
                <a:lnTo>
                  <a:pt x="24944" y="1343"/>
                </a:lnTo>
                <a:lnTo>
                  <a:pt x="24824" y="1343"/>
                </a:lnTo>
                <a:lnTo>
                  <a:pt x="24824" y="1412"/>
                </a:lnTo>
                <a:cubicBezTo>
                  <a:pt x="24805" y="1410"/>
                  <a:pt x="24787" y="1408"/>
                  <a:pt x="24767" y="1408"/>
                </a:cubicBezTo>
                <a:cubicBezTo>
                  <a:pt x="24569" y="1408"/>
                  <a:pt x="24407" y="1545"/>
                  <a:pt x="24391" y="1719"/>
                </a:cubicBezTo>
                <a:lnTo>
                  <a:pt x="24332" y="1719"/>
                </a:lnTo>
                <a:lnTo>
                  <a:pt x="24332" y="2139"/>
                </a:lnTo>
                <a:lnTo>
                  <a:pt x="24135" y="2139"/>
                </a:lnTo>
                <a:lnTo>
                  <a:pt x="24135" y="2413"/>
                </a:lnTo>
                <a:lnTo>
                  <a:pt x="23653" y="2413"/>
                </a:lnTo>
                <a:lnTo>
                  <a:pt x="23653" y="2504"/>
                </a:lnTo>
                <a:lnTo>
                  <a:pt x="23540" y="2504"/>
                </a:lnTo>
                <a:lnTo>
                  <a:pt x="23540" y="13718"/>
                </a:lnTo>
                <a:lnTo>
                  <a:pt x="22822" y="13718"/>
                </a:lnTo>
                <a:lnTo>
                  <a:pt x="22822" y="13577"/>
                </a:lnTo>
                <a:lnTo>
                  <a:pt x="22603" y="13577"/>
                </a:lnTo>
                <a:lnTo>
                  <a:pt x="22603" y="13883"/>
                </a:lnTo>
                <a:lnTo>
                  <a:pt x="21947" y="13883"/>
                </a:lnTo>
                <a:lnTo>
                  <a:pt x="21947" y="16411"/>
                </a:lnTo>
                <a:lnTo>
                  <a:pt x="21666" y="16411"/>
                </a:lnTo>
                <a:lnTo>
                  <a:pt x="21666" y="15751"/>
                </a:lnTo>
                <a:lnTo>
                  <a:pt x="21773" y="15751"/>
                </a:lnTo>
                <a:lnTo>
                  <a:pt x="21773" y="15654"/>
                </a:lnTo>
                <a:lnTo>
                  <a:pt x="21703" y="15654"/>
                </a:lnTo>
                <a:lnTo>
                  <a:pt x="21703" y="15575"/>
                </a:lnTo>
                <a:lnTo>
                  <a:pt x="21403" y="15575"/>
                </a:lnTo>
                <a:lnTo>
                  <a:pt x="21403" y="15654"/>
                </a:lnTo>
                <a:lnTo>
                  <a:pt x="21238" y="15654"/>
                </a:lnTo>
                <a:lnTo>
                  <a:pt x="21238" y="15130"/>
                </a:lnTo>
                <a:lnTo>
                  <a:pt x="20693" y="15130"/>
                </a:lnTo>
                <a:lnTo>
                  <a:pt x="20693" y="15377"/>
                </a:lnTo>
                <a:lnTo>
                  <a:pt x="20319" y="15377"/>
                </a:lnTo>
                <a:lnTo>
                  <a:pt x="20319" y="15558"/>
                </a:lnTo>
                <a:lnTo>
                  <a:pt x="19984" y="15558"/>
                </a:lnTo>
                <a:lnTo>
                  <a:pt x="19984" y="15654"/>
                </a:lnTo>
                <a:lnTo>
                  <a:pt x="19708" y="15654"/>
                </a:lnTo>
                <a:lnTo>
                  <a:pt x="19708" y="15751"/>
                </a:lnTo>
                <a:lnTo>
                  <a:pt x="19884" y="15751"/>
                </a:lnTo>
                <a:lnTo>
                  <a:pt x="19884" y="16411"/>
                </a:lnTo>
                <a:lnTo>
                  <a:pt x="18538" y="16411"/>
                </a:lnTo>
                <a:lnTo>
                  <a:pt x="18538" y="17533"/>
                </a:lnTo>
                <a:lnTo>
                  <a:pt x="18252" y="17533"/>
                </a:lnTo>
                <a:lnTo>
                  <a:pt x="18252" y="16914"/>
                </a:lnTo>
                <a:lnTo>
                  <a:pt x="17745" y="16914"/>
                </a:lnTo>
                <a:lnTo>
                  <a:pt x="17745" y="12396"/>
                </a:lnTo>
                <a:lnTo>
                  <a:pt x="14182" y="12183"/>
                </a:lnTo>
                <a:lnTo>
                  <a:pt x="13462" y="12396"/>
                </a:lnTo>
                <a:lnTo>
                  <a:pt x="13462" y="16791"/>
                </a:lnTo>
                <a:lnTo>
                  <a:pt x="13300" y="16791"/>
                </a:lnTo>
                <a:lnTo>
                  <a:pt x="13300" y="4335"/>
                </a:lnTo>
                <a:lnTo>
                  <a:pt x="12584" y="4077"/>
                </a:lnTo>
                <a:lnTo>
                  <a:pt x="11718" y="4077"/>
                </a:lnTo>
                <a:lnTo>
                  <a:pt x="11718" y="4010"/>
                </a:lnTo>
                <a:lnTo>
                  <a:pt x="11447" y="4010"/>
                </a:lnTo>
                <a:lnTo>
                  <a:pt x="11447" y="3829"/>
                </a:lnTo>
                <a:lnTo>
                  <a:pt x="11403" y="3829"/>
                </a:lnTo>
                <a:lnTo>
                  <a:pt x="11403" y="4010"/>
                </a:lnTo>
                <a:lnTo>
                  <a:pt x="11398" y="4010"/>
                </a:lnTo>
                <a:lnTo>
                  <a:pt x="11398" y="4077"/>
                </a:lnTo>
                <a:lnTo>
                  <a:pt x="11281" y="4077"/>
                </a:lnTo>
                <a:lnTo>
                  <a:pt x="11281" y="3993"/>
                </a:lnTo>
                <a:lnTo>
                  <a:pt x="11150" y="3993"/>
                </a:lnTo>
                <a:lnTo>
                  <a:pt x="11150" y="4077"/>
                </a:lnTo>
                <a:lnTo>
                  <a:pt x="11145" y="4077"/>
                </a:lnTo>
                <a:lnTo>
                  <a:pt x="11145" y="3716"/>
                </a:lnTo>
                <a:lnTo>
                  <a:pt x="11114" y="3716"/>
                </a:lnTo>
                <a:lnTo>
                  <a:pt x="11114" y="4077"/>
                </a:lnTo>
                <a:lnTo>
                  <a:pt x="10998" y="4077"/>
                </a:lnTo>
                <a:lnTo>
                  <a:pt x="10998" y="4171"/>
                </a:lnTo>
                <a:lnTo>
                  <a:pt x="9848" y="4171"/>
                </a:lnTo>
                <a:lnTo>
                  <a:pt x="9848" y="4335"/>
                </a:lnTo>
                <a:lnTo>
                  <a:pt x="8728" y="4335"/>
                </a:lnTo>
                <a:lnTo>
                  <a:pt x="8728" y="4853"/>
                </a:lnTo>
                <a:lnTo>
                  <a:pt x="8511" y="5086"/>
                </a:lnTo>
                <a:lnTo>
                  <a:pt x="8511" y="8938"/>
                </a:lnTo>
                <a:lnTo>
                  <a:pt x="8293" y="8938"/>
                </a:lnTo>
                <a:lnTo>
                  <a:pt x="8293" y="12767"/>
                </a:lnTo>
                <a:lnTo>
                  <a:pt x="8013" y="12767"/>
                </a:lnTo>
                <a:lnTo>
                  <a:pt x="8013" y="14549"/>
                </a:lnTo>
                <a:lnTo>
                  <a:pt x="7667" y="14549"/>
                </a:lnTo>
                <a:lnTo>
                  <a:pt x="7667" y="10341"/>
                </a:lnTo>
                <a:lnTo>
                  <a:pt x="6635" y="10341"/>
                </a:lnTo>
                <a:lnTo>
                  <a:pt x="4666" y="10791"/>
                </a:lnTo>
                <a:lnTo>
                  <a:pt x="4666" y="14549"/>
                </a:lnTo>
                <a:lnTo>
                  <a:pt x="3773" y="14549"/>
                </a:lnTo>
                <a:lnTo>
                  <a:pt x="3773" y="14799"/>
                </a:lnTo>
                <a:lnTo>
                  <a:pt x="3028" y="14799"/>
                </a:lnTo>
                <a:lnTo>
                  <a:pt x="3028" y="15820"/>
                </a:lnTo>
                <a:lnTo>
                  <a:pt x="2807" y="15820"/>
                </a:lnTo>
                <a:lnTo>
                  <a:pt x="2807" y="15133"/>
                </a:lnTo>
                <a:lnTo>
                  <a:pt x="1072" y="15133"/>
                </a:lnTo>
                <a:lnTo>
                  <a:pt x="1072" y="17141"/>
                </a:lnTo>
                <a:lnTo>
                  <a:pt x="532" y="17141"/>
                </a:lnTo>
                <a:lnTo>
                  <a:pt x="532" y="18275"/>
                </a:lnTo>
                <a:lnTo>
                  <a:pt x="135" y="18275"/>
                </a:lnTo>
                <a:lnTo>
                  <a:pt x="135" y="18826"/>
                </a:lnTo>
                <a:lnTo>
                  <a:pt x="0" y="18826"/>
                </a:lnTo>
                <a:lnTo>
                  <a:pt x="0" y="23371"/>
                </a:lnTo>
                <a:lnTo>
                  <a:pt x="79146" y="23371"/>
                </a:lnTo>
                <a:lnTo>
                  <a:pt x="79146" y="19499"/>
                </a:lnTo>
                <a:lnTo>
                  <a:pt x="78722" y="19499"/>
                </a:lnTo>
                <a:lnTo>
                  <a:pt x="78722" y="19199"/>
                </a:lnTo>
                <a:lnTo>
                  <a:pt x="77474" y="19199"/>
                </a:lnTo>
                <a:lnTo>
                  <a:pt x="77474" y="19806"/>
                </a:lnTo>
                <a:lnTo>
                  <a:pt x="77261" y="19806"/>
                </a:lnTo>
                <a:lnTo>
                  <a:pt x="77261" y="18658"/>
                </a:lnTo>
                <a:lnTo>
                  <a:pt x="76944" y="18658"/>
                </a:lnTo>
                <a:lnTo>
                  <a:pt x="76944" y="18620"/>
                </a:lnTo>
                <a:lnTo>
                  <a:pt x="76877" y="18620"/>
                </a:lnTo>
                <a:lnTo>
                  <a:pt x="76877" y="18496"/>
                </a:lnTo>
                <a:lnTo>
                  <a:pt x="76678" y="18496"/>
                </a:lnTo>
                <a:lnTo>
                  <a:pt x="76678" y="18620"/>
                </a:lnTo>
                <a:lnTo>
                  <a:pt x="76564" y="18620"/>
                </a:lnTo>
                <a:lnTo>
                  <a:pt x="76564" y="18283"/>
                </a:lnTo>
                <a:lnTo>
                  <a:pt x="76227" y="18283"/>
                </a:lnTo>
                <a:lnTo>
                  <a:pt x="76227" y="17638"/>
                </a:lnTo>
                <a:lnTo>
                  <a:pt x="74835" y="17638"/>
                </a:lnTo>
                <a:lnTo>
                  <a:pt x="74835" y="16463"/>
                </a:lnTo>
                <a:lnTo>
                  <a:pt x="74374" y="16463"/>
                </a:lnTo>
                <a:lnTo>
                  <a:pt x="74374" y="16197"/>
                </a:lnTo>
                <a:lnTo>
                  <a:pt x="69840" y="16197"/>
                </a:lnTo>
                <a:lnTo>
                  <a:pt x="69840" y="4591"/>
                </a:lnTo>
                <a:lnTo>
                  <a:pt x="69566" y="4591"/>
                </a:lnTo>
                <a:lnTo>
                  <a:pt x="69566" y="4115"/>
                </a:lnTo>
                <a:lnTo>
                  <a:pt x="68910" y="4115"/>
                </a:lnTo>
                <a:lnTo>
                  <a:pt x="68910" y="3124"/>
                </a:lnTo>
                <a:lnTo>
                  <a:pt x="68313" y="3124"/>
                </a:lnTo>
                <a:lnTo>
                  <a:pt x="68313" y="2655"/>
                </a:lnTo>
                <a:lnTo>
                  <a:pt x="67704" y="2655"/>
                </a:lnTo>
                <a:lnTo>
                  <a:pt x="67704" y="1664"/>
                </a:lnTo>
                <a:lnTo>
                  <a:pt x="67581" y="1664"/>
                </a:lnTo>
                <a:lnTo>
                  <a:pt x="67581" y="1462"/>
                </a:lnTo>
                <a:lnTo>
                  <a:pt x="67166" y="1462"/>
                </a:lnTo>
                <a:lnTo>
                  <a:pt x="67166" y="1350"/>
                </a:lnTo>
                <a:lnTo>
                  <a:pt x="67457" y="1350"/>
                </a:lnTo>
                <a:lnTo>
                  <a:pt x="67457" y="1261"/>
                </a:lnTo>
                <a:lnTo>
                  <a:pt x="67166" y="1261"/>
                </a:lnTo>
                <a:lnTo>
                  <a:pt x="67166" y="867"/>
                </a:lnTo>
                <a:lnTo>
                  <a:pt x="67098" y="867"/>
                </a:lnTo>
                <a:lnTo>
                  <a:pt x="67098" y="1261"/>
                </a:lnTo>
                <a:lnTo>
                  <a:pt x="66807" y="1261"/>
                </a:lnTo>
                <a:lnTo>
                  <a:pt x="66807" y="1350"/>
                </a:lnTo>
                <a:lnTo>
                  <a:pt x="67098" y="1350"/>
                </a:lnTo>
                <a:lnTo>
                  <a:pt x="67098" y="1462"/>
                </a:lnTo>
                <a:lnTo>
                  <a:pt x="66684" y="1462"/>
                </a:lnTo>
                <a:lnTo>
                  <a:pt x="66684" y="1664"/>
                </a:lnTo>
                <a:lnTo>
                  <a:pt x="66561" y="1664"/>
                </a:lnTo>
                <a:lnTo>
                  <a:pt x="66561" y="2655"/>
                </a:lnTo>
                <a:lnTo>
                  <a:pt x="65950" y="2655"/>
                </a:lnTo>
                <a:lnTo>
                  <a:pt x="65950" y="3124"/>
                </a:lnTo>
                <a:lnTo>
                  <a:pt x="65355" y="3124"/>
                </a:lnTo>
                <a:lnTo>
                  <a:pt x="65355" y="4115"/>
                </a:lnTo>
                <a:lnTo>
                  <a:pt x="64699" y="4115"/>
                </a:lnTo>
                <a:lnTo>
                  <a:pt x="64699" y="4590"/>
                </a:lnTo>
                <a:lnTo>
                  <a:pt x="64423" y="4590"/>
                </a:lnTo>
                <a:lnTo>
                  <a:pt x="64423" y="11804"/>
                </a:lnTo>
                <a:lnTo>
                  <a:pt x="64251" y="11804"/>
                </a:lnTo>
                <a:lnTo>
                  <a:pt x="64251" y="11587"/>
                </a:lnTo>
                <a:lnTo>
                  <a:pt x="62839" y="11587"/>
                </a:lnTo>
                <a:lnTo>
                  <a:pt x="62839" y="4704"/>
                </a:lnTo>
                <a:lnTo>
                  <a:pt x="62839" y="4617"/>
                </a:lnTo>
                <a:lnTo>
                  <a:pt x="60990" y="4617"/>
                </a:lnTo>
                <a:lnTo>
                  <a:pt x="60990" y="4704"/>
                </a:lnTo>
                <a:lnTo>
                  <a:pt x="60820" y="4704"/>
                </a:lnTo>
                <a:lnTo>
                  <a:pt x="60820" y="4617"/>
                </a:lnTo>
                <a:lnTo>
                  <a:pt x="59555" y="4617"/>
                </a:lnTo>
                <a:lnTo>
                  <a:pt x="59555" y="4704"/>
                </a:lnTo>
                <a:lnTo>
                  <a:pt x="59387" y="4704"/>
                </a:lnTo>
                <a:lnTo>
                  <a:pt x="59387" y="4617"/>
                </a:lnTo>
                <a:lnTo>
                  <a:pt x="57537" y="4617"/>
                </a:lnTo>
                <a:lnTo>
                  <a:pt x="57537" y="4704"/>
                </a:lnTo>
                <a:lnTo>
                  <a:pt x="57537" y="11804"/>
                </a:lnTo>
                <a:lnTo>
                  <a:pt x="57051" y="11804"/>
                </a:lnTo>
                <a:lnTo>
                  <a:pt x="57051" y="19806"/>
                </a:lnTo>
                <a:lnTo>
                  <a:pt x="56802" y="19806"/>
                </a:lnTo>
                <a:lnTo>
                  <a:pt x="56802" y="16945"/>
                </a:lnTo>
                <a:lnTo>
                  <a:pt x="56526" y="16945"/>
                </a:lnTo>
                <a:lnTo>
                  <a:pt x="56526" y="12409"/>
                </a:lnTo>
                <a:lnTo>
                  <a:pt x="56150" y="12409"/>
                </a:lnTo>
                <a:lnTo>
                  <a:pt x="56150" y="12235"/>
                </a:lnTo>
                <a:lnTo>
                  <a:pt x="53319" y="12235"/>
                </a:lnTo>
                <a:lnTo>
                  <a:pt x="53319" y="11178"/>
                </a:lnTo>
                <a:lnTo>
                  <a:pt x="52056" y="11178"/>
                </a:lnTo>
                <a:lnTo>
                  <a:pt x="52056" y="11064"/>
                </a:lnTo>
                <a:lnTo>
                  <a:pt x="52098" y="11064"/>
                </a:lnTo>
                <a:lnTo>
                  <a:pt x="52098" y="10830"/>
                </a:lnTo>
                <a:lnTo>
                  <a:pt x="52056" y="10830"/>
                </a:lnTo>
                <a:lnTo>
                  <a:pt x="52056" y="10697"/>
                </a:lnTo>
                <a:lnTo>
                  <a:pt x="52098" y="10697"/>
                </a:lnTo>
                <a:lnTo>
                  <a:pt x="52098" y="10464"/>
                </a:lnTo>
                <a:lnTo>
                  <a:pt x="52056" y="10464"/>
                </a:lnTo>
                <a:lnTo>
                  <a:pt x="52056" y="10259"/>
                </a:lnTo>
                <a:lnTo>
                  <a:pt x="51743" y="10259"/>
                </a:lnTo>
                <a:lnTo>
                  <a:pt x="51743" y="10220"/>
                </a:lnTo>
                <a:lnTo>
                  <a:pt x="51723" y="10220"/>
                </a:lnTo>
                <a:lnTo>
                  <a:pt x="51723" y="10149"/>
                </a:lnTo>
                <a:lnTo>
                  <a:pt x="51743" y="10149"/>
                </a:lnTo>
                <a:lnTo>
                  <a:pt x="51743" y="10088"/>
                </a:lnTo>
                <a:lnTo>
                  <a:pt x="51643" y="10088"/>
                </a:lnTo>
                <a:lnTo>
                  <a:pt x="51643" y="10149"/>
                </a:lnTo>
                <a:lnTo>
                  <a:pt x="51663" y="10149"/>
                </a:lnTo>
                <a:lnTo>
                  <a:pt x="51663" y="10220"/>
                </a:lnTo>
                <a:lnTo>
                  <a:pt x="51643" y="10220"/>
                </a:lnTo>
                <a:lnTo>
                  <a:pt x="51643" y="10259"/>
                </a:lnTo>
                <a:lnTo>
                  <a:pt x="51547" y="10259"/>
                </a:lnTo>
                <a:lnTo>
                  <a:pt x="51547" y="10220"/>
                </a:lnTo>
                <a:lnTo>
                  <a:pt x="51527" y="10220"/>
                </a:lnTo>
                <a:lnTo>
                  <a:pt x="51527" y="10149"/>
                </a:lnTo>
                <a:lnTo>
                  <a:pt x="51547" y="10149"/>
                </a:lnTo>
                <a:lnTo>
                  <a:pt x="51547" y="10088"/>
                </a:lnTo>
                <a:lnTo>
                  <a:pt x="51446" y="10088"/>
                </a:lnTo>
                <a:lnTo>
                  <a:pt x="51446" y="10149"/>
                </a:lnTo>
                <a:lnTo>
                  <a:pt x="51465" y="10149"/>
                </a:lnTo>
                <a:lnTo>
                  <a:pt x="51465" y="10220"/>
                </a:lnTo>
                <a:lnTo>
                  <a:pt x="51446" y="10220"/>
                </a:lnTo>
                <a:lnTo>
                  <a:pt x="51446" y="10259"/>
                </a:lnTo>
                <a:lnTo>
                  <a:pt x="50905" y="10259"/>
                </a:lnTo>
                <a:lnTo>
                  <a:pt x="50905" y="10464"/>
                </a:lnTo>
                <a:lnTo>
                  <a:pt x="50860" y="10464"/>
                </a:lnTo>
                <a:lnTo>
                  <a:pt x="50860" y="10697"/>
                </a:lnTo>
                <a:lnTo>
                  <a:pt x="50905" y="10697"/>
                </a:lnTo>
                <a:lnTo>
                  <a:pt x="50905" y="10830"/>
                </a:lnTo>
                <a:lnTo>
                  <a:pt x="50860" y="10830"/>
                </a:lnTo>
                <a:lnTo>
                  <a:pt x="50860" y="11064"/>
                </a:lnTo>
                <a:lnTo>
                  <a:pt x="50905" y="11064"/>
                </a:lnTo>
                <a:lnTo>
                  <a:pt x="50905" y="11178"/>
                </a:lnTo>
                <a:lnTo>
                  <a:pt x="49612" y="11178"/>
                </a:lnTo>
                <a:lnTo>
                  <a:pt x="49612" y="16408"/>
                </a:lnTo>
                <a:lnTo>
                  <a:pt x="49099" y="16408"/>
                </a:lnTo>
                <a:lnTo>
                  <a:pt x="49099" y="18576"/>
                </a:lnTo>
                <a:lnTo>
                  <a:pt x="48874" y="18576"/>
                </a:lnTo>
                <a:lnTo>
                  <a:pt x="48874" y="19806"/>
                </a:lnTo>
                <a:lnTo>
                  <a:pt x="48489" y="19806"/>
                </a:lnTo>
                <a:lnTo>
                  <a:pt x="48489" y="19502"/>
                </a:lnTo>
                <a:lnTo>
                  <a:pt x="48573" y="19502"/>
                </a:lnTo>
                <a:lnTo>
                  <a:pt x="48573" y="19400"/>
                </a:lnTo>
                <a:lnTo>
                  <a:pt x="48489" y="19400"/>
                </a:lnTo>
                <a:lnTo>
                  <a:pt x="48489" y="19284"/>
                </a:lnTo>
                <a:lnTo>
                  <a:pt x="48573" y="19284"/>
                </a:lnTo>
                <a:lnTo>
                  <a:pt x="48573" y="19182"/>
                </a:lnTo>
                <a:lnTo>
                  <a:pt x="48489" y="19182"/>
                </a:lnTo>
                <a:lnTo>
                  <a:pt x="48489" y="19068"/>
                </a:lnTo>
                <a:lnTo>
                  <a:pt x="48573" y="19068"/>
                </a:lnTo>
                <a:lnTo>
                  <a:pt x="48573" y="18965"/>
                </a:lnTo>
                <a:lnTo>
                  <a:pt x="48489" y="18965"/>
                </a:lnTo>
                <a:lnTo>
                  <a:pt x="48489" y="18849"/>
                </a:lnTo>
                <a:lnTo>
                  <a:pt x="48573" y="18849"/>
                </a:lnTo>
                <a:lnTo>
                  <a:pt x="48573" y="18747"/>
                </a:lnTo>
                <a:lnTo>
                  <a:pt x="48489" y="18747"/>
                </a:lnTo>
                <a:lnTo>
                  <a:pt x="48489" y="18633"/>
                </a:lnTo>
                <a:lnTo>
                  <a:pt x="48573" y="18633"/>
                </a:lnTo>
                <a:lnTo>
                  <a:pt x="48573" y="18529"/>
                </a:lnTo>
                <a:lnTo>
                  <a:pt x="48489" y="18529"/>
                </a:lnTo>
                <a:lnTo>
                  <a:pt x="48489" y="18414"/>
                </a:lnTo>
                <a:lnTo>
                  <a:pt x="48573" y="18414"/>
                </a:lnTo>
                <a:lnTo>
                  <a:pt x="48573" y="18312"/>
                </a:lnTo>
                <a:lnTo>
                  <a:pt x="48489" y="18312"/>
                </a:lnTo>
                <a:lnTo>
                  <a:pt x="48489" y="18197"/>
                </a:lnTo>
                <a:lnTo>
                  <a:pt x="48573" y="18197"/>
                </a:lnTo>
                <a:lnTo>
                  <a:pt x="48573" y="18094"/>
                </a:lnTo>
                <a:lnTo>
                  <a:pt x="48489" y="18094"/>
                </a:lnTo>
                <a:lnTo>
                  <a:pt x="48489" y="17980"/>
                </a:lnTo>
                <a:lnTo>
                  <a:pt x="48573" y="17980"/>
                </a:lnTo>
                <a:lnTo>
                  <a:pt x="48573" y="17876"/>
                </a:lnTo>
                <a:lnTo>
                  <a:pt x="48489" y="17876"/>
                </a:lnTo>
                <a:lnTo>
                  <a:pt x="48489" y="17768"/>
                </a:lnTo>
                <a:lnTo>
                  <a:pt x="48218" y="17768"/>
                </a:lnTo>
                <a:lnTo>
                  <a:pt x="48218" y="17597"/>
                </a:lnTo>
                <a:lnTo>
                  <a:pt x="48161" y="17597"/>
                </a:lnTo>
                <a:lnTo>
                  <a:pt x="48161" y="17768"/>
                </a:lnTo>
                <a:lnTo>
                  <a:pt x="48017" y="17768"/>
                </a:lnTo>
                <a:lnTo>
                  <a:pt x="48017" y="17662"/>
                </a:lnTo>
                <a:lnTo>
                  <a:pt x="47859" y="17662"/>
                </a:lnTo>
                <a:lnTo>
                  <a:pt x="47859" y="15221"/>
                </a:lnTo>
                <a:lnTo>
                  <a:pt x="47983" y="15221"/>
                </a:lnTo>
                <a:lnTo>
                  <a:pt x="47983" y="14013"/>
                </a:lnTo>
                <a:lnTo>
                  <a:pt x="47859" y="14013"/>
                </a:lnTo>
                <a:lnTo>
                  <a:pt x="47859" y="13000"/>
                </a:lnTo>
                <a:lnTo>
                  <a:pt x="46738" y="13000"/>
                </a:lnTo>
                <a:lnTo>
                  <a:pt x="46738" y="12900"/>
                </a:lnTo>
                <a:lnTo>
                  <a:pt x="46776" y="12900"/>
                </a:lnTo>
                <a:lnTo>
                  <a:pt x="46776" y="12693"/>
                </a:lnTo>
                <a:lnTo>
                  <a:pt x="46738" y="12693"/>
                </a:lnTo>
                <a:lnTo>
                  <a:pt x="46738" y="12575"/>
                </a:lnTo>
                <a:lnTo>
                  <a:pt x="46776" y="12575"/>
                </a:lnTo>
                <a:lnTo>
                  <a:pt x="46776" y="12370"/>
                </a:lnTo>
                <a:lnTo>
                  <a:pt x="46738" y="12370"/>
                </a:lnTo>
                <a:lnTo>
                  <a:pt x="46738" y="12186"/>
                </a:lnTo>
                <a:lnTo>
                  <a:pt x="46462" y="12186"/>
                </a:lnTo>
                <a:lnTo>
                  <a:pt x="46462" y="12152"/>
                </a:lnTo>
                <a:lnTo>
                  <a:pt x="46444" y="12152"/>
                </a:lnTo>
                <a:lnTo>
                  <a:pt x="46444" y="12088"/>
                </a:lnTo>
                <a:lnTo>
                  <a:pt x="46462" y="12088"/>
                </a:lnTo>
                <a:lnTo>
                  <a:pt x="46462" y="12033"/>
                </a:lnTo>
                <a:lnTo>
                  <a:pt x="46372" y="12033"/>
                </a:lnTo>
                <a:lnTo>
                  <a:pt x="46372" y="12088"/>
                </a:lnTo>
                <a:lnTo>
                  <a:pt x="46389" y="12088"/>
                </a:lnTo>
                <a:lnTo>
                  <a:pt x="46389" y="12152"/>
                </a:lnTo>
                <a:lnTo>
                  <a:pt x="46372" y="12152"/>
                </a:lnTo>
                <a:lnTo>
                  <a:pt x="46372" y="12186"/>
                </a:lnTo>
                <a:lnTo>
                  <a:pt x="46287" y="12186"/>
                </a:lnTo>
                <a:lnTo>
                  <a:pt x="46287" y="12152"/>
                </a:lnTo>
                <a:lnTo>
                  <a:pt x="46270" y="12152"/>
                </a:lnTo>
                <a:lnTo>
                  <a:pt x="46270" y="12088"/>
                </a:lnTo>
                <a:lnTo>
                  <a:pt x="46287" y="12088"/>
                </a:lnTo>
                <a:lnTo>
                  <a:pt x="46287" y="12033"/>
                </a:lnTo>
                <a:lnTo>
                  <a:pt x="46198" y="12033"/>
                </a:lnTo>
                <a:lnTo>
                  <a:pt x="46198" y="12088"/>
                </a:lnTo>
                <a:lnTo>
                  <a:pt x="46215" y="12088"/>
                </a:lnTo>
                <a:lnTo>
                  <a:pt x="46215" y="12152"/>
                </a:lnTo>
                <a:lnTo>
                  <a:pt x="46198" y="12152"/>
                </a:lnTo>
                <a:lnTo>
                  <a:pt x="46198" y="12186"/>
                </a:lnTo>
                <a:lnTo>
                  <a:pt x="45718" y="12186"/>
                </a:lnTo>
                <a:lnTo>
                  <a:pt x="45718" y="12370"/>
                </a:lnTo>
                <a:lnTo>
                  <a:pt x="45678" y="12370"/>
                </a:lnTo>
                <a:lnTo>
                  <a:pt x="45678" y="12575"/>
                </a:lnTo>
                <a:lnTo>
                  <a:pt x="45718" y="12575"/>
                </a:lnTo>
                <a:lnTo>
                  <a:pt x="45718" y="12693"/>
                </a:lnTo>
                <a:lnTo>
                  <a:pt x="45678" y="12693"/>
                </a:lnTo>
                <a:lnTo>
                  <a:pt x="45678" y="12900"/>
                </a:lnTo>
                <a:lnTo>
                  <a:pt x="45718" y="12900"/>
                </a:lnTo>
                <a:lnTo>
                  <a:pt x="45718" y="13000"/>
                </a:lnTo>
                <a:lnTo>
                  <a:pt x="44573" y="13000"/>
                </a:lnTo>
                <a:lnTo>
                  <a:pt x="44573" y="13845"/>
                </a:lnTo>
                <a:lnTo>
                  <a:pt x="44098" y="13845"/>
                </a:lnTo>
                <a:lnTo>
                  <a:pt x="44098" y="13913"/>
                </a:lnTo>
                <a:lnTo>
                  <a:pt x="43983" y="13913"/>
                </a:lnTo>
                <a:lnTo>
                  <a:pt x="43983" y="13116"/>
                </a:lnTo>
                <a:lnTo>
                  <a:pt x="43654" y="13116"/>
                </a:lnTo>
                <a:lnTo>
                  <a:pt x="43654" y="12932"/>
                </a:lnTo>
                <a:lnTo>
                  <a:pt x="43621" y="12932"/>
                </a:lnTo>
                <a:lnTo>
                  <a:pt x="43621" y="13069"/>
                </a:lnTo>
                <a:lnTo>
                  <a:pt x="43436" y="13069"/>
                </a:lnTo>
                <a:lnTo>
                  <a:pt x="43436" y="13041"/>
                </a:lnTo>
                <a:lnTo>
                  <a:pt x="43206" y="13041"/>
                </a:lnTo>
                <a:lnTo>
                  <a:pt x="43206" y="13116"/>
                </a:lnTo>
                <a:lnTo>
                  <a:pt x="43079" y="13116"/>
                </a:lnTo>
                <a:lnTo>
                  <a:pt x="43079" y="13591"/>
                </a:lnTo>
                <a:lnTo>
                  <a:pt x="42356" y="13591"/>
                </a:lnTo>
                <a:lnTo>
                  <a:pt x="42356" y="13792"/>
                </a:lnTo>
                <a:lnTo>
                  <a:pt x="42307" y="13792"/>
                </a:lnTo>
                <a:lnTo>
                  <a:pt x="42307" y="13890"/>
                </a:lnTo>
                <a:lnTo>
                  <a:pt x="42041" y="13890"/>
                </a:lnTo>
                <a:lnTo>
                  <a:pt x="42041" y="14380"/>
                </a:lnTo>
                <a:lnTo>
                  <a:pt x="42041" y="15044"/>
                </a:lnTo>
                <a:lnTo>
                  <a:pt x="41945" y="15044"/>
                </a:lnTo>
                <a:lnTo>
                  <a:pt x="41945" y="15147"/>
                </a:lnTo>
                <a:lnTo>
                  <a:pt x="41696" y="15147"/>
                </a:lnTo>
                <a:lnTo>
                  <a:pt x="41696" y="14970"/>
                </a:lnTo>
                <a:lnTo>
                  <a:pt x="41583" y="14970"/>
                </a:lnTo>
                <a:lnTo>
                  <a:pt x="41583" y="14895"/>
                </a:lnTo>
                <a:lnTo>
                  <a:pt x="41573" y="14895"/>
                </a:lnTo>
                <a:lnTo>
                  <a:pt x="41573" y="14860"/>
                </a:lnTo>
                <a:lnTo>
                  <a:pt x="41467" y="14860"/>
                </a:lnTo>
                <a:lnTo>
                  <a:pt x="41467" y="14772"/>
                </a:lnTo>
                <a:lnTo>
                  <a:pt x="41442" y="14772"/>
                </a:lnTo>
                <a:lnTo>
                  <a:pt x="41442" y="14860"/>
                </a:lnTo>
                <a:lnTo>
                  <a:pt x="41193" y="14860"/>
                </a:lnTo>
                <a:lnTo>
                  <a:pt x="41193" y="14895"/>
                </a:lnTo>
                <a:lnTo>
                  <a:pt x="41025" y="14895"/>
                </a:lnTo>
                <a:lnTo>
                  <a:pt x="41025" y="14970"/>
                </a:lnTo>
                <a:lnTo>
                  <a:pt x="40759" y="14970"/>
                </a:lnTo>
                <a:lnTo>
                  <a:pt x="40759" y="14380"/>
                </a:lnTo>
                <a:lnTo>
                  <a:pt x="40759" y="13890"/>
                </a:lnTo>
                <a:lnTo>
                  <a:pt x="40495" y="13890"/>
                </a:lnTo>
                <a:lnTo>
                  <a:pt x="40495" y="13792"/>
                </a:lnTo>
                <a:lnTo>
                  <a:pt x="40445" y="13792"/>
                </a:lnTo>
                <a:lnTo>
                  <a:pt x="40445" y="13591"/>
                </a:lnTo>
                <a:lnTo>
                  <a:pt x="39723" y="13591"/>
                </a:lnTo>
                <a:lnTo>
                  <a:pt x="39723" y="13116"/>
                </a:lnTo>
                <a:lnTo>
                  <a:pt x="39596" y="13116"/>
                </a:lnTo>
                <a:lnTo>
                  <a:pt x="39596" y="13041"/>
                </a:lnTo>
                <a:lnTo>
                  <a:pt x="39365" y="13041"/>
                </a:lnTo>
                <a:lnTo>
                  <a:pt x="39365" y="13069"/>
                </a:lnTo>
                <a:lnTo>
                  <a:pt x="39180" y="13069"/>
                </a:lnTo>
                <a:lnTo>
                  <a:pt x="39180" y="12932"/>
                </a:lnTo>
                <a:lnTo>
                  <a:pt x="39146" y="12932"/>
                </a:lnTo>
                <a:lnTo>
                  <a:pt x="39146" y="13116"/>
                </a:lnTo>
                <a:lnTo>
                  <a:pt x="38818" y="13116"/>
                </a:lnTo>
                <a:lnTo>
                  <a:pt x="38818" y="13913"/>
                </a:lnTo>
                <a:lnTo>
                  <a:pt x="38704" y="13913"/>
                </a:lnTo>
                <a:lnTo>
                  <a:pt x="38704" y="13845"/>
                </a:lnTo>
                <a:lnTo>
                  <a:pt x="38230" y="13845"/>
                </a:lnTo>
                <a:lnTo>
                  <a:pt x="38230" y="13000"/>
                </a:lnTo>
                <a:lnTo>
                  <a:pt x="37084" y="13000"/>
                </a:lnTo>
                <a:lnTo>
                  <a:pt x="37084" y="12900"/>
                </a:lnTo>
                <a:lnTo>
                  <a:pt x="37122" y="12900"/>
                </a:lnTo>
                <a:lnTo>
                  <a:pt x="37122" y="12693"/>
                </a:lnTo>
                <a:lnTo>
                  <a:pt x="37084" y="12693"/>
                </a:lnTo>
                <a:lnTo>
                  <a:pt x="37084" y="12575"/>
                </a:lnTo>
                <a:lnTo>
                  <a:pt x="37122" y="12575"/>
                </a:lnTo>
                <a:lnTo>
                  <a:pt x="37122" y="12370"/>
                </a:lnTo>
                <a:lnTo>
                  <a:pt x="37084" y="12370"/>
                </a:lnTo>
                <a:lnTo>
                  <a:pt x="37084" y="12186"/>
                </a:lnTo>
                <a:lnTo>
                  <a:pt x="36603" y="12186"/>
                </a:lnTo>
                <a:lnTo>
                  <a:pt x="36603" y="12152"/>
                </a:lnTo>
                <a:lnTo>
                  <a:pt x="36587" y="12152"/>
                </a:lnTo>
                <a:lnTo>
                  <a:pt x="36587" y="12088"/>
                </a:lnTo>
                <a:lnTo>
                  <a:pt x="36603" y="12088"/>
                </a:lnTo>
                <a:lnTo>
                  <a:pt x="36603" y="12033"/>
                </a:lnTo>
                <a:lnTo>
                  <a:pt x="36514" y="12033"/>
                </a:lnTo>
                <a:lnTo>
                  <a:pt x="36514" y="12088"/>
                </a:lnTo>
                <a:lnTo>
                  <a:pt x="36531" y="12088"/>
                </a:lnTo>
                <a:lnTo>
                  <a:pt x="36531" y="12152"/>
                </a:lnTo>
                <a:lnTo>
                  <a:pt x="36514" y="12152"/>
                </a:lnTo>
                <a:lnTo>
                  <a:pt x="36514" y="12186"/>
                </a:lnTo>
                <a:lnTo>
                  <a:pt x="36430" y="12186"/>
                </a:lnTo>
                <a:lnTo>
                  <a:pt x="36430" y="12152"/>
                </a:lnTo>
                <a:lnTo>
                  <a:pt x="36413" y="12152"/>
                </a:lnTo>
                <a:lnTo>
                  <a:pt x="36413" y="12088"/>
                </a:lnTo>
                <a:lnTo>
                  <a:pt x="36430" y="12088"/>
                </a:lnTo>
                <a:lnTo>
                  <a:pt x="36430" y="12033"/>
                </a:lnTo>
                <a:lnTo>
                  <a:pt x="36341" y="12033"/>
                </a:lnTo>
                <a:lnTo>
                  <a:pt x="36341" y="12088"/>
                </a:lnTo>
                <a:lnTo>
                  <a:pt x="36356" y="12088"/>
                </a:lnTo>
                <a:lnTo>
                  <a:pt x="36356" y="12152"/>
                </a:lnTo>
                <a:lnTo>
                  <a:pt x="36341" y="12152"/>
                </a:lnTo>
                <a:lnTo>
                  <a:pt x="36341" y="12186"/>
                </a:lnTo>
                <a:lnTo>
                  <a:pt x="36064" y="12186"/>
                </a:lnTo>
                <a:lnTo>
                  <a:pt x="36064" y="12370"/>
                </a:lnTo>
                <a:lnTo>
                  <a:pt x="36025" y="12370"/>
                </a:lnTo>
                <a:lnTo>
                  <a:pt x="36025" y="12575"/>
                </a:lnTo>
                <a:lnTo>
                  <a:pt x="36064" y="12575"/>
                </a:lnTo>
                <a:lnTo>
                  <a:pt x="36064" y="12693"/>
                </a:lnTo>
                <a:lnTo>
                  <a:pt x="36025" y="12693"/>
                </a:lnTo>
                <a:lnTo>
                  <a:pt x="36025" y="12900"/>
                </a:lnTo>
                <a:lnTo>
                  <a:pt x="36064" y="12900"/>
                </a:lnTo>
                <a:lnTo>
                  <a:pt x="36064" y="13000"/>
                </a:lnTo>
                <a:lnTo>
                  <a:pt x="34943" y="13000"/>
                </a:lnTo>
                <a:lnTo>
                  <a:pt x="34943" y="14013"/>
                </a:lnTo>
                <a:lnTo>
                  <a:pt x="34818" y="14013"/>
                </a:lnTo>
                <a:lnTo>
                  <a:pt x="34818" y="15221"/>
                </a:lnTo>
                <a:lnTo>
                  <a:pt x="34943" y="15221"/>
                </a:lnTo>
                <a:lnTo>
                  <a:pt x="34943" y="18340"/>
                </a:lnTo>
                <a:lnTo>
                  <a:pt x="34794" y="18340"/>
                </a:lnTo>
                <a:lnTo>
                  <a:pt x="34794" y="18039"/>
                </a:lnTo>
                <a:lnTo>
                  <a:pt x="34452" y="18039"/>
                </a:lnTo>
                <a:lnTo>
                  <a:pt x="34452" y="17997"/>
                </a:lnTo>
                <a:lnTo>
                  <a:pt x="34527" y="17997"/>
                </a:lnTo>
                <a:lnTo>
                  <a:pt x="34527" y="17817"/>
                </a:lnTo>
                <a:lnTo>
                  <a:pt x="34452" y="17817"/>
                </a:lnTo>
                <a:lnTo>
                  <a:pt x="34452" y="17745"/>
                </a:lnTo>
                <a:lnTo>
                  <a:pt x="34527" y="17745"/>
                </a:lnTo>
                <a:lnTo>
                  <a:pt x="34527" y="17609"/>
                </a:lnTo>
                <a:lnTo>
                  <a:pt x="34318" y="17609"/>
                </a:lnTo>
                <a:lnTo>
                  <a:pt x="34318" y="4881"/>
                </a:lnTo>
                <a:lnTo>
                  <a:pt x="34424" y="4881"/>
                </a:lnTo>
                <a:lnTo>
                  <a:pt x="34424" y="4501"/>
                </a:lnTo>
                <a:lnTo>
                  <a:pt x="34169" y="4501"/>
                </a:lnTo>
                <a:lnTo>
                  <a:pt x="34169" y="4139"/>
                </a:lnTo>
                <a:lnTo>
                  <a:pt x="34143" y="4139"/>
                </a:lnTo>
                <a:lnTo>
                  <a:pt x="34143" y="4105"/>
                </a:lnTo>
                <a:lnTo>
                  <a:pt x="33933" y="4105"/>
                </a:lnTo>
                <a:lnTo>
                  <a:pt x="33933" y="4020"/>
                </a:lnTo>
                <a:lnTo>
                  <a:pt x="33857" y="4020"/>
                </a:lnTo>
                <a:lnTo>
                  <a:pt x="33857" y="3991"/>
                </a:lnTo>
                <a:lnTo>
                  <a:pt x="33774" y="3991"/>
                </a:lnTo>
                <a:lnTo>
                  <a:pt x="33774" y="3941"/>
                </a:lnTo>
                <a:lnTo>
                  <a:pt x="33457" y="3941"/>
                </a:lnTo>
                <a:lnTo>
                  <a:pt x="33457" y="4105"/>
                </a:lnTo>
                <a:lnTo>
                  <a:pt x="33365" y="4105"/>
                </a:lnTo>
                <a:lnTo>
                  <a:pt x="33365" y="4139"/>
                </a:lnTo>
                <a:lnTo>
                  <a:pt x="32968" y="4139"/>
                </a:lnTo>
                <a:lnTo>
                  <a:pt x="32968" y="4201"/>
                </a:lnTo>
                <a:lnTo>
                  <a:pt x="32732" y="4184"/>
                </a:lnTo>
                <a:lnTo>
                  <a:pt x="32732" y="4242"/>
                </a:lnTo>
                <a:lnTo>
                  <a:pt x="32627" y="4234"/>
                </a:lnTo>
                <a:lnTo>
                  <a:pt x="32579" y="974"/>
                </a:lnTo>
                <a:lnTo>
                  <a:pt x="32534" y="4228"/>
                </a:lnTo>
                <a:lnTo>
                  <a:pt x="32478" y="4224"/>
                </a:lnTo>
                <a:lnTo>
                  <a:pt x="32478" y="4051"/>
                </a:lnTo>
                <a:lnTo>
                  <a:pt x="32425" y="4051"/>
                </a:lnTo>
                <a:lnTo>
                  <a:pt x="32425" y="4220"/>
                </a:lnTo>
                <a:lnTo>
                  <a:pt x="32346" y="4214"/>
                </a:lnTo>
                <a:lnTo>
                  <a:pt x="32346" y="4307"/>
                </a:lnTo>
                <a:lnTo>
                  <a:pt x="32234" y="4307"/>
                </a:lnTo>
                <a:lnTo>
                  <a:pt x="32234" y="4263"/>
                </a:lnTo>
                <a:lnTo>
                  <a:pt x="32216" y="4263"/>
                </a:lnTo>
                <a:lnTo>
                  <a:pt x="32216" y="4101"/>
                </a:lnTo>
                <a:lnTo>
                  <a:pt x="32164" y="4101"/>
                </a:lnTo>
                <a:lnTo>
                  <a:pt x="32164" y="4263"/>
                </a:lnTo>
                <a:lnTo>
                  <a:pt x="31962" y="4263"/>
                </a:lnTo>
                <a:lnTo>
                  <a:pt x="31962" y="4337"/>
                </a:lnTo>
                <a:lnTo>
                  <a:pt x="31922" y="4337"/>
                </a:lnTo>
                <a:lnTo>
                  <a:pt x="31922" y="4170"/>
                </a:lnTo>
                <a:lnTo>
                  <a:pt x="31877" y="4170"/>
                </a:lnTo>
                <a:lnTo>
                  <a:pt x="31877" y="4337"/>
                </a:lnTo>
                <a:lnTo>
                  <a:pt x="31817" y="4337"/>
                </a:lnTo>
                <a:lnTo>
                  <a:pt x="31817" y="4382"/>
                </a:lnTo>
                <a:lnTo>
                  <a:pt x="31190" y="4382"/>
                </a:lnTo>
                <a:lnTo>
                  <a:pt x="31190" y="4446"/>
                </a:lnTo>
                <a:lnTo>
                  <a:pt x="30948" y="4446"/>
                </a:lnTo>
                <a:lnTo>
                  <a:pt x="30948" y="4532"/>
                </a:lnTo>
                <a:lnTo>
                  <a:pt x="30916" y="4532"/>
                </a:lnTo>
                <a:lnTo>
                  <a:pt x="30916" y="4501"/>
                </a:lnTo>
                <a:lnTo>
                  <a:pt x="30766" y="4501"/>
                </a:lnTo>
                <a:lnTo>
                  <a:pt x="30766" y="4851"/>
                </a:lnTo>
                <a:lnTo>
                  <a:pt x="30818" y="4851"/>
                </a:lnTo>
                <a:lnTo>
                  <a:pt x="30818" y="17609"/>
                </a:lnTo>
                <a:lnTo>
                  <a:pt x="30610" y="17609"/>
                </a:lnTo>
                <a:lnTo>
                  <a:pt x="30610" y="17745"/>
                </a:lnTo>
                <a:lnTo>
                  <a:pt x="30682" y="17745"/>
                </a:lnTo>
                <a:lnTo>
                  <a:pt x="30682" y="17792"/>
                </a:lnTo>
                <a:lnTo>
                  <a:pt x="30535" y="17792"/>
                </a:lnTo>
                <a:lnTo>
                  <a:pt x="30535" y="17386"/>
                </a:lnTo>
                <a:lnTo>
                  <a:pt x="29448" y="17386"/>
                </a:lnTo>
                <a:lnTo>
                  <a:pt x="29448" y="18538"/>
                </a:lnTo>
                <a:lnTo>
                  <a:pt x="29258" y="18538"/>
                </a:lnTo>
                <a:lnTo>
                  <a:pt x="29258" y="15987"/>
                </a:lnTo>
                <a:lnTo>
                  <a:pt x="29064" y="15987"/>
                </a:lnTo>
                <a:lnTo>
                  <a:pt x="29064" y="3434"/>
                </a:lnTo>
                <a:lnTo>
                  <a:pt x="28559" y="2816"/>
                </a:lnTo>
                <a:lnTo>
                  <a:pt x="28559" y="2505"/>
                </a:lnTo>
                <a:lnTo>
                  <a:pt x="28476" y="2505"/>
                </a:lnTo>
                <a:lnTo>
                  <a:pt x="28446" y="2468"/>
                </a:lnTo>
                <a:lnTo>
                  <a:pt x="28446" y="2413"/>
                </a:lnTo>
                <a:lnTo>
                  <a:pt x="28401" y="2413"/>
                </a:lnTo>
                <a:lnTo>
                  <a:pt x="27889" y="1790"/>
                </a:lnTo>
                <a:lnTo>
                  <a:pt x="27768" y="1790"/>
                </a:lnTo>
                <a:lnTo>
                  <a:pt x="27768" y="1719"/>
                </a:lnTo>
                <a:lnTo>
                  <a:pt x="27709" y="1719"/>
                </a:lnTo>
                <a:cubicBezTo>
                  <a:pt x="27693" y="1545"/>
                  <a:pt x="27530" y="1408"/>
                  <a:pt x="27331" y="1408"/>
                </a:cubicBezTo>
                <a:cubicBezTo>
                  <a:pt x="27316" y="1408"/>
                  <a:pt x="27301" y="1410"/>
                  <a:pt x="27286" y="1411"/>
                </a:cubicBezTo>
                <a:lnTo>
                  <a:pt x="27286" y="1015"/>
                </a:lnTo>
                <a:lnTo>
                  <a:pt x="27406" y="971"/>
                </a:lnTo>
                <a:lnTo>
                  <a:pt x="27406" y="945"/>
                </a:lnTo>
                <a:lnTo>
                  <a:pt x="27286" y="945"/>
                </a:lnTo>
                <a:lnTo>
                  <a:pt x="27286" y="827"/>
                </a:lnTo>
                <a:lnTo>
                  <a:pt x="27375" y="827"/>
                </a:lnTo>
                <a:lnTo>
                  <a:pt x="27375" y="798"/>
                </a:lnTo>
                <a:lnTo>
                  <a:pt x="27191" y="744"/>
                </a:lnTo>
                <a:cubicBezTo>
                  <a:pt x="27217" y="730"/>
                  <a:pt x="27234" y="707"/>
                  <a:pt x="27234" y="682"/>
                </a:cubicBezTo>
                <a:cubicBezTo>
                  <a:pt x="27234" y="641"/>
                  <a:pt x="27188" y="607"/>
                  <a:pt x="27133" y="607"/>
                </a:cubicBezTo>
                <a:cubicBezTo>
                  <a:pt x="27119" y="607"/>
                  <a:pt x="27105" y="610"/>
                  <a:pt x="27092" y="614"/>
                </a:cubicBezTo>
                <a:lnTo>
                  <a:pt x="27092" y="407"/>
                </a:lnTo>
                <a:lnTo>
                  <a:pt x="27212" y="364"/>
                </a:lnTo>
                <a:lnTo>
                  <a:pt x="27212" y="337"/>
                </a:lnTo>
                <a:lnTo>
                  <a:pt x="27092" y="337"/>
                </a:lnTo>
                <a:lnTo>
                  <a:pt x="27092" y="219"/>
                </a:lnTo>
                <a:lnTo>
                  <a:pt x="27181" y="219"/>
                </a:lnTo>
                <a:lnTo>
                  <a:pt x="27181" y="190"/>
                </a:lnTo>
                <a:lnTo>
                  <a:pt x="26996" y="136"/>
                </a:lnTo>
                <a:cubicBezTo>
                  <a:pt x="27022" y="122"/>
                  <a:pt x="27039" y="101"/>
                  <a:pt x="27039" y="75"/>
                </a:cubicBezTo>
                <a:cubicBezTo>
                  <a:pt x="27039" y="34"/>
                  <a:pt x="26995" y="0"/>
                  <a:pt x="26940" y="0"/>
                </a:cubicBezTo>
                <a:cubicBezTo>
                  <a:pt x="26884" y="0"/>
                  <a:pt x="26841" y="33"/>
                  <a:pt x="26841" y="75"/>
                </a:cubicBezTo>
                <a:cubicBezTo>
                  <a:pt x="26841" y="101"/>
                  <a:pt x="26858" y="122"/>
                  <a:pt x="26882" y="136"/>
                </a:cubicBezTo>
                <a:lnTo>
                  <a:pt x="26698" y="190"/>
                </a:lnTo>
                <a:lnTo>
                  <a:pt x="26698" y="219"/>
                </a:lnTo>
                <a:lnTo>
                  <a:pt x="26787" y="219"/>
                </a:lnTo>
                <a:lnTo>
                  <a:pt x="26787" y="243"/>
                </a:lnTo>
                <a:lnTo>
                  <a:pt x="26583" y="243"/>
                </a:lnTo>
                <a:lnTo>
                  <a:pt x="26583" y="211"/>
                </a:lnTo>
                <a:lnTo>
                  <a:pt x="26521" y="211"/>
                </a:lnTo>
                <a:lnTo>
                  <a:pt x="26521" y="178"/>
                </a:lnTo>
                <a:lnTo>
                  <a:pt x="26110" y="178"/>
                </a:lnTo>
                <a:lnTo>
                  <a:pt x="26110" y="211"/>
                </a:lnTo>
                <a:lnTo>
                  <a:pt x="25990" y="211"/>
                </a:lnTo>
                <a:lnTo>
                  <a:pt x="25990" y="178"/>
                </a:lnTo>
                <a:lnTo>
                  <a:pt x="25578" y="178"/>
                </a:lnTo>
                <a:lnTo>
                  <a:pt x="25578" y="211"/>
                </a:lnTo>
                <a:lnTo>
                  <a:pt x="25515" y="211"/>
                </a:lnTo>
                <a:lnTo>
                  <a:pt x="25515" y="243"/>
                </a:lnTo>
                <a:lnTo>
                  <a:pt x="25311" y="243"/>
                </a:lnTo>
                <a:lnTo>
                  <a:pt x="25311" y="219"/>
                </a:lnTo>
                <a:lnTo>
                  <a:pt x="25400" y="219"/>
                </a:lnTo>
                <a:lnTo>
                  <a:pt x="25400" y="190"/>
                </a:lnTo>
                <a:lnTo>
                  <a:pt x="25217" y="136"/>
                </a:lnTo>
                <a:cubicBezTo>
                  <a:pt x="25242" y="122"/>
                  <a:pt x="25259" y="101"/>
                  <a:pt x="25259" y="75"/>
                </a:cubicBezTo>
                <a:cubicBezTo>
                  <a:pt x="25259" y="34"/>
                  <a:pt x="25214" y="0"/>
                  <a:pt x="2516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43"/>
          <p:cNvSpPr/>
          <p:nvPr/>
        </p:nvSpPr>
        <p:spPr>
          <a:xfrm>
            <a:off x="2154471" y="4908374"/>
            <a:ext cx="4591176" cy="330853"/>
          </a:xfrm>
          <a:custGeom>
            <a:avLst/>
            <a:gdLst/>
            <a:ahLst/>
            <a:cxnLst/>
            <a:rect l="l" t="t" r="r" b="b"/>
            <a:pathLst>
              <a:path w="79147" h="7285" extrusionOk="0">
                <a:moveTo>
                  <a:pt x="0" y="1"/>
                </a:moveTo>
                <a:lnTo>
                  <a:pt x="0" y="7284"/>
                </a:lnTo>
                <a:lnTo>
                  <a:pt x="79146" y="7284"/>
                </a:lnTo>
                <a:lnTo>
                  <a:pt x="7914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43"/>
          <p:cNvSpPr/>
          <p:nvPr/>
        </p:nvSpPr>
        <p:spPr>
          <a:xfrm>
            <a:off x="2748973" y="5010818"/>
            <a:ext cx="3764335" cy="45719"/>
          </a:xfrm>
          <a:custGeom>
            <a:avLst/>
            <a:gdLst/>
            <a:ahLst/>
            <a:cxnLst/>
            <a:rect l="l" t="t" r="r" b="b"/>
            <a:pathLst>
              <a:path w="72290" h="243" extrusionOk="0">
                <a:moveTo>
                  <a:pt x="0" y="0"/>
                </a:moveTo>
                <a:lnTo>
                  <a:pt x="0" y="242"/>
                </a:lnTo>
                <a:lnTo>
                  <a:pt x="4699" y="242"/>
                </a:lnTo>
                <a:lnTo>
                  <a:pt x="4699" y="0"/>
                </a:lnTo>
                <a:close/>
                <a:moveTo>
                  <a:pt x="9656" y="0"/>
                </a:moveTo>
                <a:lnTo>
                  <a:pt x="9656" y="242"/>
                </a:lnTo>
                <a:lnTo>
                  <a:pt x="14354" y="242"/>
                </a:lnTo>
                <a:lnTo>
                  <a:pt x="14354" y="0"/>
                </a:lnTo>
                <a:close/>
                <a:moveTo>
                  <a:pt x="19311" y="0"/>
                </a:moveTo>
                <a:lnTo>
                  <a:pt x="19311" y="242"/>
                </a:lnTo>
                <a:lnTo>
                  <a:pt x="24010" y="242"/>
                </a:lnTo>
                <a:lnTo>
                  <a:pt x="24010" y="0"/>
                </a:lnTo>
                <a:close/>
                <a:moveTo>
                  <a:pt x="28968" y="0"/>
                </a:moveTo>
                <a:lnTo>
                  <a:pt x="28968" y="242"/>
                </a:lnTo>
                <a:lnTo>
                  <a:pt x="33666" y="242"/>
                </a:lnTo>
                <a:lnTo>
                  <a:pt x="33666" y="0"/>
                </a:lnTo>
                <a:close/>
                <a:moveTo>
                  <a:pt x="38623" y="0"/>
                </a:moveTo>
                <a:lnTo>
                  <a:pt x="38623" y="242"/>
                </a:lnTo>
                <a:lnTo>
                  <a:pt x="43322" y="242"/>
                </a:lnTo>
                <a:lnTo>
                  <a:pt x="43322" y="0"/>
                </a:lnTo>
                <a:close/>
                <a:moveTo>
                  <a:pt x="48279" y="0"/>
                </a:moveTo>
                <a:lnTo>
                  <a:pt x="48279" y="242"/>
                </a:lnTo>
                <a:lnTo>
                  <a:pt x="52977" y="242"/>
                </a:lnTo>
                <a:lnTo>
                  <a:pt x="52977" y="0"/>
                </a:lnTo>
                <a:close/>
                <a:moveTo>
                  <a:pt x="57934" y="0"/>
                </a:moveTo>
                <a:lnTo>
                  <a:pt x="57934" y="242"/>
                </a:lnTo>
                <a:lnTo>
                  <a:pt x="62633" y="242"/>
                </a:lnTo>
                <a:lnTo>
                  <a:pt x="62633" y="0"/>
                </a:lnTo>
                <a:close/>
                <a:moveTo>
                  <a:pt x="67590" y="0"/>
                </a:moveTo>
                <a:lnTo>
                  <a:pt x="67590" y="242"/>
                </a:lnTo>
                <a:lnTo>
                  <a:pt x="72289" y="242"/>
                </a:lnTo>
                <a:lnTo>
                  <a:pt x="7228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43"/>
          <p:cNvSpPr/>
          <p:nvPr/>
        </p:nvSpPr>
        <p:spPr>
          <a:xfrm>
            <a:off x="2180560" y="4817788"/>
            <a:ext cx="4591176" cy="73982"/>
          </a:xfrm>
          <a:custGeom>
            <a:avLst/>
            <a:gdLst/>
            <a:ahLst/>
            <a:cxnLst/>
            <a:rect l="l" t="t" r="r" b="b"/>
            <a:pathLst>
              <a:path w="79147" h="1629" extrusionOk="0">
                <a:moveTo>
                  <a:pt x="0" y="0"/>
                </a:moveTo>
                <a:lnTo>
                  <a:pt x="0" y="1629"/>
                </a:lnTo>
                <a:lnTo>
                  <a:pt x="79146" y="1629"/>
                </a:lnTo>
                <a:lnTo>
                  <a:pt x="7914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" name="Google Shape;408;p43"/>
          <p:cNvGrpSpPr/>
          <p:nvPr/>
        </p:nvGrpSpPr>
        <p:grpSpPr>
          <a:xfrm flipH="1">
            <a:off x="2248686" y="3662817"/>
            <a:ext cx="3066560" cy="1348001"/>
            <a:chOff x="3142804" y="2498247"/>
            <a:chExt cx="5895321" cy="2466481"/>
          </a:xfrm>
        </p:grpSpPr>
        <p:sp>
          <p:nvSpPr>
            <p:cNvPr id="409" name="Google Shape;409;p43"/>
            <p:cNvSpPr/>
            <p:nvPr/>
          </p:nvSpPr>
          <p:spPr>
            <a:xfrm>
              <a:off x="8397025" y="3389500"/>
              <a:ext cx="457200" cy="4572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0" name="Google Shape;410;p43"/>
            <p:cNvGrpSpPr/>
            <p:nvPr/>
          </p:nvGrpSpPr>
          <p:grpSpPr>
            <a:xfrm flipH="1">
              <a:off x="3142804" y="2498247"/>
              <a:ext cx="5895321" cy="2466481"/>
              <a:chOff x="2" y="-59054"/>
              <a:chExt cx="9363597" cy="3917537"/>
            </a:xfrm>
          </p:grpSpPr>
          <p:sp>
            <p:nvSpPr>
              <p:cNvPr id="411" name="Google Shape;411;p43"/>
              <p:cNvSpPr/>
              <p:nvPr/>
            </p:nvSpPr>
            <p:spPr>
              <a:xfrm>
                <a:off x="1959561" y="1398769"/>
                <a:ext cx="7403909" cy="2091785"/>
              </a:xfrm>
              <a:custGeom>
                <a:avLst/>
                <a:gdLst/>
                <a:ahLst/>
                <a:cxnLst/>
                <a:rect l="l" t="t" r="r" b="b"/>
                <a:pathLst>
                  <a:path w="63145" h="17840" extrusionOk="0">
                    <a:moveTo>
                      <a:pt x="27176" y="0"/>
                    </a:moveTo>
                    <a:cubicBezTo>
                      <a:pt x="25084" y="0"/>
                      <a:pt x="22999" y="84"/>
                      <a:pt x="20898" y="390"/>
                    </a:cubicBezTo>
                    <a:cubicBezTo>
                      <a:pt x="18203" y="783"/>
                      <a:pt x="15551" y="1450"/>
                      <a:pt x="12981" y="2349"/>
                    </a:cubicBezTo>
                    <a:cubicBezTo>
                      <a:pt x="11630" y="2821"/>
                      <a:pt x="10275" y="3457"/>
                      <a:pt x="8925" y="4002"/>
                    </a:cubicBezTo>
                    <a:cubicBezTo>
                      <a:pt x="7592" y="4539"/>
                      <a:pt x="6043" y="4745"/>
                      <a:pt x="4792" y="5445"/>
                    </a:cubicBezTo>
                    <a:cubicBezTo>
                      <a:pt x="4181" y="5785"/>
                      <a:pt x="3613" y="6200"/>
                      <a:pt x="3113" y="6676"/>
                    </a:cubicBezTo>
                    <a:cubicBezTo>
                      <a:pt x="3017" y="6768"/>
                      <a:pt x="2923" y="6861"/>
                      <a:pt x="2833" y="6956"/>
                    </a:cubicBezTo>
                    <a:cubicBezTo>
                      <a:pt x="2363" y="7452"/>
                      <a:pt x="1969" y="8010"/>
                      <a:pt x="1672" y="8624"/>
                    </a:cubicBezTo>
                    <a:cubicBezTo>
                      <a:pt x="1477" y="9028"/>
                      <a:pt x="1323" y="9456"/>
                      <a:pt x="1224" y="9907"/>
                    </a:cubicBezTo>
                    <a:cubicBezTo>
                      <a:pt x="947" y="11158"/>
                      <a:pt x="655" y="12408"/>
                      <a:pt x="373" y="13661"/>
                    </a:cubicBezTo>
                    <a:cubicBezTo>
                      <a:pt x="0" y="15322"/>
                      <a:pt x="1493" y="16187"/>
                      <a:pt x="3359" y="16663"/>
                    </a:cubicBezTo>
                    <a:cubicBezTo>
                      <a:pt x="5223" y="17140"/>
                      <a:pt x="17769" y="17839"/>
                      <a:pt x="17769" y="17839"/>
                    </a:cubicBezTo>
                    <a:lnTo>
                      <a:pt x="61256" y="17839"/>
                    </a:lnTo>
                    <a:cubicBezTo>
                      <a:pt x="62299" y="17839"/>
                      <a:pt x="63144" y="16994"/>
                      <a:pt x="63144" y="15951"/>
                    </a:cubicBezTo>
                    <a:lnTo>
                      <a:pt x="63144" y="12677"/>
                    </a:lnTo>
                    <a:cubicBezTo>
                      <a:pt x="63144" y="11444"/>
                      <a:pt x="62466" y="10310"/>
                      <a:pt x="61379" y="9726"/>
                    </a:cubicBezTo>
                    <a:cubicBezTo>
                      <a:pt x="58723" y="8297"/>
                      <a:pt x="52786" y="6231"/>
                      <a:pt x="47267" y="6166"/>
                    </a:cubicBezTo>
                    <a:cubicBezTo>
                      <a:pt x="41012" y="2854"/>
                      <a:pt x="35396" y="166"/>
                      <a:pt x="31433" y="72"/>
                    </a:cubicBezTo>
                    <a:cubicBezTo>
                      <a:pt x="30006" y="39"/>
                      <a:pt x="28589" y="0"/>
                      <a:pt x="2717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43"/>
              <p:cNvSpPr/>
              <p:nvPr/>
            </p:nvSpPr>
            <p:spPr>
              <a:xfrm>
                <a:off x="2852690" y="2628297"/>
                <a:ext cx="5726964" cy="1087048"/>
              </a:xfrm>
              <a:custGeom>
                <a:avLst/>
                <a:gdLst/>
                <a:ahLst/>
                <a:cxnLst/>
                <a:rect l="l" t="t" r="r" b="b"/>
                <a:pathLst>
                  <a:path w="48843" h="9271" extrusionOk="0">
                    <a:moveTo>
                      <a:pt x="5230" y="312"/>
                    </a:moveTo>
                    <a:cubicBezTo>
                      <a:pt x="5130" y="312"/>
                      <a:pt x="2986" y="942"/>
                      <a:pt x="2986" y="942"/>
                    </a:cubicBezTo>
                    <a:lnTo>
                      <a:pt x="1306" y="2115"/>
                    </a:lnTo>
                    <a:lnTo>
                      <a:pt x="0" y="4415"/>
                    </a:lnTo>
                    <a:lnTo>
                      <a:pt x="0" y="6669"/>
                    </a:lnTo>
                    <a:cubicBezTo>
                      <a:pt x="889" y="6743"/>
                      <a:pt x="1844" y="6815"/>
                      <a:pt x="2798" y="6884"/>
                    </a:cubicBezTo>
                    <a:cubicBezTo>
                      <a:pt x="3533" y="8302"/>
                      <a:pt x="5014" y="9270"/>
                      <a:pt x="6720" y="9270"/>
                    </a:cubicBezTo>
                    <a:cubicBezTo>
                      <a:pt x="8231" y="9270"/>
                      <a:pt x="9565" y="8511"/>
                      <a:pt x="10361" y="7353"/>
                    </a:cubicBezTo>
                    <a:lnTo>
                      <a:pt x="10880" y="7353"/>
                    </a:lnTo>
                    <a:cubicBezTo>
                      <a:pt x="10931" y="7208"/>
                      <a:pt x="10975" y="7058"/>
                      <a:pt x="10975" y="6968"/>
                    </a:cubicBezTo>
                    <a:cubicBezTo>
                      <a:pt x="10975" y="6747"/>
                      <a:pt x="11136" y="5847"/>
                      <a:pt x="11136" y="5602"/>
                    </a:cubicBezTo>
                    <a:cubicBezTo>
                      <a:pt x="11136" y="5560"/>
                      <a:pt x="11123" y="5498"/>
                      <a:pt x="11100" y="5421"/>
                    </a:cubicBezTo>
                    <a:cubicBezTo>
                      <a:pt x="11124" y="5235"/>
                      <a:pt x="11136" y="5047"/>
                      <a:pt x="11136" y="4854"/>
                    </a:cubicBezTo>
                    <a:cubicBezTo>
                      <a:pt x="11136" y="2706"/>
                      <a:pt x="9601" y="917"/>
                      <a:pt x="7568" y="521"/>
                    </a:cubicBezTo>
                    <a:cubicBezTo>
                      <a:pt x="7519" y="487"/>
                      <a:pt x="7489" y="467"/>
                      <a:pt x="7489" y="467"/>
                    </a:cubicBezTo>
                    <a:cubicBezTo>
                      <a:pt x="7489" y="467"/>
                      <a:pt x="5331" y="312"/>
                      <a:pt x="5230" y="312"/>
                    </a:cubicBezTo>
                    <a:close/>
                    <a:moveTo>
                      <a:pt x="41958" y="1"/>
                    </a:moveTo>
                    <a:lnTo>
                      <a:pt x="40964" y="610"/>
                    </a:lnTo>
                    <a:cubicBezTo>
                      <a:pt x="39604" y="999"/>
                      <a:pt x="38515" y="2023"/>
                      <a:pt x="38033" y="3342"/>
                    </a:cubicBezTo>
                    <a:lnTo>
                      <a:pt x="37838" y="3612"/>
                    </a:lnTo>
                    <a:lnTo>
                      <a:pt x="37802" y="4295"/>
                    </a:lnTo>
                    <a:cubicBezTo>
                      <a:pt x="37780" y="4478"/>
                      <a:pt x="37767" y="4665"/>
                      <a:pt x="37767" y="4854"/>
                    </a:cubicBezTo>
                    <a:cubicBezTo>
                      <a:pt x="37767" y="4893"/>
                      <a:pt x="37768" y="4931"/>
                      <a:pt x="37768" y="4968"/>
                    </a:cubicBezTo>
                    <a:lnTo>
                      <a:pt x="37713" y="6087"/>
                    </a:lnTo>
                    <a:lnTo>
                      <a:pt x="37965" y="7353"/>
                    </a:lnTo>
                    <a:lnTo>
                      <a:pt x="38543" y="7353"/>
                    </a:lnTo>
                    <a:cubicBezTo>
                      <a:pt x="39339" y="8511"/>
                      <a:pt x="40672" y="9270"/>
                      <a:pt x="42184" y="9270"/>
                    </a:cubicBezTo>
                    <a:cubicBezTo>
                      <a:pt x="43695" y="9270"/>
                      <a:pt x="45028" y="8511"/>
                      <a:pt x="45824" y="7353"/>
                    </a:cubicBezTo>
                    <a:lnTo>
                      <a:pt x="48579" y="7353"/>
                    </a:lnTo>
                    <a:cubicBezTo>
                      <a:pt x="48687" y="6921"/>
                      <a:pt x="48843" y="6292"/>
                      <a:pt x="48843" y="6177"/>
                    </a:cubicBezTo>
                    <a:cubicBezTo>
                      <a:pt x="48843" y="6001"/>
                      <a:pt x="48283" y="3611"/>
                      <a:pt x="48283" y="3611"/>
                    </a:cubicBezTo>
                    <a:cubicBezTo>
                      <a:pt x="48283" y="3611"/>
                      <a:pt x="46977" y="1804"/>
                      <a:pt x="46915" y="1711"/>
                    </a:cubicBezTo>
                    <a:cubicBezTo>
                      <a:pt x="46853" y="1618"/>
                      <a:pt x="44655" y="312"/>
                      <a:pt x="44588" y="280"/>
                    </a:cubicBezTo>
                    <a:cubicBezTo>
                      <a:pt x="44522" y="249"/>
                      <a:pt x="41958" y="1"/>
                      <a:pt x="419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43"/>
              <p:cNvSpPr/>
              <p:nvPr/>
            </p:nvSpPr>
            <p:spPr>
              <a:xfrm>
                <a:off x="3613086" y="1528335"/>
                <a:ext cx="3765564" cy="679009"/>
              </a:xfrm>
              <a:custGeom>
                <a:avLst/>
                <a:gdLst/>
                <a:ahLst/>
                <a:cxnLst/>
                <a:rect l="l" t="t" r="r" b="b"/>
                <a:pathLst>
                  <a:path w="32115" h="5791" extrusionOk="0">
                    <a:moveTo>
                      <a:pt x="14324" y="0"/>
                    </a:moveTo>
                    <a:cubicBezTo>
                      <a:pt x="9789" y="0"/>
                      <a:pt x="5489" y="605"/>
                      <a:pt x="1326" y="1835"/>
                    </a:cubicBezTo>
                    <a:cubicBezTo>
                      <a:pt x="511" y="2077"/>
                      <a:pt x="0" y="2885"/>
                      <a:pt x="125" y="3726"/>
                    </a:cubicBezTo>
                    <a:lnTo>
                      <a:pt x="126" y="3731"/>
                    </a:lnTo>
                    <a:cubicBezTo>
                      <a:pt x="190" y="4160"/>
                      <a:pt x="549" y="4483"/>
                      <a:pt x="981" y="4501"/>
                    </a:cubicBezTo>
                    <a:lnTo>
                      <a:pt x="31604" y="5790"/>
                    </a:lnTo>
                    <a:cubicBezTo>
                      <a:pt x="31610" y="5790"/>
                      <a:pt x="31616" y="5790"/>
                      <a:pt x="31622" y="5790"/>
                    </a:cubicBezTo>
                    <a:cubicBezTo>
                      <a:pt x="31989" y="5790"/>
                      <a:pt x="32115" y="5292"/>
                      <a:pt x="31784" y="5120"/>
                    </a:cubicBezTo>
                    <a:cubicBezTo>
                      <a:pt x="26685" y="2471"/>
                      <a:pt x="21632" y="167"/>
                      <a:pt x="18139" y="85"/>
                    </a:cubicBezTo>
                    <a:cubicBezTo>
                      <a:pt x="17850" y="78"/>
                      <a:pt x="17532" y="68"/>
                      <a:pt x="17188" y="57"/>
                    </a:cubicBezTo>
                    <a:cubicBezTo>
                      <a:pt x="16356" y="30"/>
                      <a:pt x="15413" y="0"/>
                      <a:pt x="14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43"/>
              <p:cNvSpPr/>
              <p:nvPr/>
            </p:nvSpPr>
            <p:spPr>
              <a:xfrm>
                <a:off x="4206512" y="1572774"/>
                <a:ext cx="1131838" cy="505007"/>
              </a:xfrm>
              <a:custGeom>
                <a:avLst/>
                <a:gdLst/>
                <a:ahLst/>
                <a:cxnLst/>
                <a:rect l="l" t="t" r="r" b="b"/>
                <a:pathLst>
                  <a:path w="9653" h="4307" extrusionOk="0">
                    <a:moveTo>
                      <a:pt x="8560" y="0"/>
                    </a:moveTo>
                    <a:cubicBezTo>
                      <a:pt x="8558" y="0"/>
                      <a:pt x="8556" y="0"/>
                      <a:pt x="8554" y="0"/>
                    </a:cubicBezTo>
                    <a:cubicBezTo>
                      <a:pt x="5738" y="40"/>
                      <a:pt x="3041" y="313"/>
                      <a:pt x="404" y="829"/>
                    </a:cubicBezTo>
                    <a:cubicBezTo>
                      <a:pt x="161" y="875"/>
                      <a:pt x="1" y="1110"/>
                      <a:pt x="45" y="1353"/>
                    </a:cubicBezTo>
                    <a:lnTo>
                      <a:pt x="435" y="3581"/>
                    </a:lnTo>
                    <a:cubicBezTo>
                      <a:pt x="473" y="3791"/>
                      <a:pt x="651" y="3948"/>
                      <a:pt x="865" y="3957"/>
                    </a:cubicBezTo>
                    <a:lnTo>
                      <a:pt x="9136" y="4306"/>
                    </a:lnTo>
                    <a:cubicBezTo>
                      <a:pt x="9142" y="4306"/>
                      <a:pt x="9148" y="4306"/>
                      <a:pt x="9155" y="4306"/>
                    </a:cubicBezTo>
                    <a:cubicBezTo>
                      <a:pt x="9436" y="4306"/>
                      <a:pt x="9653" y="4052"/>
                      <a:pt x="9604" y="3771"/>
                    </a:cubicBezTo>
                    <a:lnTo>
                      <a:pt x="9008" y="378"/>
                    </a:lnTo>
                    <a:cubicBezTo>
                      <a:pt x="8970" y="160"/>
                      <a:pt x="8781" y="0"/>
                      <a:pt x="85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43"/>
              <p:cNvSpPr/>
              <p:nvPr/>
            </p:nvSpPr>
            <p:spPr>
              <a:xfrm>
                <a:off x="5481304" y="1576057"/>
                <a:ext cx="1829960" cy="587201"/>
              </a:xfrm>
              <a:custGeom>
                <a:avLst/>
                <a:gdLst/>
                <a:ahLst/>
                <a:cxnLst/>
                <a:rect l="l" t="t" r="r" b="b"/>
                <a:pathLst>
                  <a:path w="15607" h="5008" extrusionOk="0">
                    <a:moveTo>
                      <a:pt x="498" y="0"/>
                    </a:moveTo>
                    <a:cubicBezTo>
                      <a:pt x="216" y="0"/>
                      <a:pt x="1" y="255"/>
                      <a:pt x="49" y="535"/>
                    </a:cubicBezTo>
                    <a:lnTo>
                      <a:pt x="663" y="4020"/>
                    </a:lnTo>
                    <a:cubicBezTo>
                      <a:pt x="700" y="4231"/>
                      <a:pt x="878" y="4387"/>
                      <a:pt x="1091" y="4396"/>
                    </a:cubicBezTo>
                    <a:lnTo>
                      <a:pt x="15606" y="5007"/>
                    </a:lnTo>
                    <a:cubicBezTo>
                      <a:pt x="10964" y="2597"/>
                      <a:pt x="5753" y="135"/>
                      <a:pt x="2198" y="51"/>
                    </a:cubicBezTo>
                    <a:cubicBezTo>
                      <a:pt x="1907" y="44"/>
                      <a:pt x="1587" y="34"/>
                      <a:pt x="1240" y="23"/>
                    </a:cubicBezTo>
                    <a:cubicBezTo>
                      <a:pt x="1006" y="16"/>
                      <a:pt x="763" y="8"/>
                      <a:pt x="512" y="1"/>
                    </a:cubicBezTo>
                    <a:cubicBezTo>
                      <a:pt x="507" y="0"/>
                      <a:pt x="502" y="0"/>
                      <a:pt x="4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43"/>
              <p:cNvSpPr/>
              <p:nvPr/>
            </p:nvSpPr>
            <p:spPr>
              <a:xfrm>
                <a:off x="5665394" y="1598804"/>
                <a:ext cx="451539" cy="504772"/>
              </a:xfrm>
              <a:custGeom>
                <a:avLst/>
                <a:gdLst/>
                <a:ahLst/>
                <a:cxnLst/>
                <a:rect l="l" t="t" r="r" b="b"/>
                <a:pathLst>
                  <a:path w="3851" h="4305" extrusionOk="0">
                    <a:moveTo>
                      <a:pt x="2058" y="0"/>
                    </a:moveTo>
                    <a:lnTo>
                      <a:pt x="0" y="4222"/>
                    </a:lnTo>
                    <a:lnTo>
                      <a:pt x="1951" y="4304"/>
                    </a:lnTo>
                    <a:lnTo>
                      <a:pt x="3851" y="406"/>
                    </a:lnTo>
                    <a:cubicBezTo>
                      <a:pt x="3229" y="232"/>
                      <a:pt x="2629" y="93"/>
                      <a:pt x="205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43"/>
              <p:cNvSpPr/>
              <p:nvPr/>
            </p:nvSpPr>
            <p:spPr>
              <a:xfrm>
                <a:off x="4422378" y="1587196"/>
                <a:ext cx="454822" cy="463968"/>
              </a:xfrm>
              <a:custGeom>
                <a:avLst/>
                <a:gdLst/>
                <a:ahLst/>
                <a:cxnLst/>
                <a:rect l="l" t="t" r="r" b="b"/>
                <a:pathLst>
                  <a:path w="3879" h="3957" extrusionOk="0">
                    <a:moveTo>
                      <a:pt x="3879" y="0"/>
                    </a:moveTo>
                    <a:cubicBezTo>
                      <a:pt x="3176" y="51"/>
                      <a:pt x="2481" y="118"/>
                      <a:pt x="1791" y="200"/>
                    </a:cubicBezTo>
                    <a:lnTo>
                      <a:pt x="0" y="3875"/>
                    </a:lnTo>
                    <a:lnTo>
                      <a:pt x="1950" y="3957"/>
                    </a:lnTo>
                    <a:lnTo>
                      <a:pt x="38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43"/>
              <p:cNvSpPr/>
              <p:nvPr/>
            </p:nvSpPr>
            <p:spPr>
              <a:xfrm>
                <a:off x="7400645" y="2793391"/>
                <a:ext cx="1035574" cy="1035574"/>
              </a:xfrm>
              <a:custGeom>
                <a:avLst/>
                <a:gdLst/>
                <a:ahLst/>
                <a:cxnLst/>
                <a:rect l="l" t="t" r="r" b="b"/>
                <a:pathLst>
                  <a:path w="8832" h="8832" extrusionOk="0">
                    <a:moveTo>
                      <a:pt x="4416" y="1345"/>
                    </a:moveTo>
                    <a:cubicBezTo>
                      <a:pt x="6112" y="1345"/>
                      <a:pt x="7488" y="2720"/>
                      <a:pt x="7488" y="4416"/>
                    </a:cubicBezTo>
                    <a:cubicBezTo>
                      <a:pt x="7488" y="6112"/>
                      <a:pt x="6112" y="7488"/>
                      <a:pt x="4416" y="7488"/>
                    </a:cubicBezTo>
                    <a:cubicBezTo>
                      <a:pt x="2720" y="7488"/>
                      <a:pt x="1345" y="6112"/>
                      <a:pt x="1345" y="4416"/>
                    </a:cubicBezTo>
                    <a:cubicBezTo>
                      <a:pt x="1345" y="2720"/>
                      <a:pt x="2720" y="1345"/>
                      <a:pt x="4416" y="1345"/>
                    </a:cubicBezTo>
                    <a:close/>
                    <a:moveTo>
                      <a:pt x="4416" y="0"/>
                    </a:moveTo>
                    <a:cubicBezTo>
                      <a:pt x="1976" y="0"/>
                      <a:pt x="0" y="1976"/>
                      <a:pt x="0" y="4416"/>
                    </a:cubicBezTo>
                    <a:cubicBezTo>
                      <a:pt x="0" y="6854"/>
                      <a:pt x="1976" y="8832"/>
                      <a:pt x="4416" y="8832"/>
                    </a:cubicBezTo>
                    <a:cubicBezTo>
                      <a:pt x="6854" y="8832"/>
                      <a:pt x="8832" y="6854"/>
                      <a:pt x="8832" y="4416"/>
                    </a:cubicBezTo>
                    <a:cubicBezTo>
                      <a:pt x="8832" y="1978"/>
                      <a:pt x="6854" y="0"/>
                      <a:pt x="4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43"/>
              <p:cNvSpPr/>
              <p:nvPr/>
            </p:nvSpPr>
            <p:spPr>
              <a:xfrm>
                <a:off x="7558236" y="2950864"/>
                <a:ext cx="720399" cy="720517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6145" extrusionOk="0">
                    <a:moveTo>
                      <a:pt x="3072" y="2144"/>
                    </a:moveTo>
                    <a:cubicBezTo>
                      <a:pt x="3001" y="2144"/>
                      <a:pt x="2945" y="2202"/>
                      <a:pt x="2945" y="2273"/>
                    </a:cubicBezTo>
                    <a:cubicBezTo>
                      <a:pt x="2945" y="2344"/>
                      <a:pt x="3001" y="2400"/>
                      <a:pt x="3072" y="2400"/>
                    </a:cubicBezTo>
                    <a:cubicBezTo>
                      <a:pt x="3143" y="2400"/>
                      <a:pt x="3201" y="2344"/>
                      <a:pt x="3201" y="2273"/>
                    </a:cubicBezTo>
                    <a:cubicBezTo>
                      <a:pt x="3201" y="2202"/>
                      <a:pt x="3143" y="2144"/>
                      <a:pt x="3072" y="2144"/>
                    </a:cubicBezTo>
                    <a:close/>
                    <a:moveTo>
                      <a:pt x="2506" y="2379"/>
                    </a:moveTo>
                    <a:cubicBezTo>
                      <a:pt x="2473" y="2379"/>
                      <a:pt x="2441" y="2392"/>
                      <a:pt x="2416" y="2417"/>
                    </a:cubicBezTo>
                    <a:cubicBezTo>
                      <a:pt x="2365" y="2467"/>
                      <a:pt x="2365" y="2547"/>
                      <a:pt x="2416" y="2598"/>
                    </a:cubicBezTo>
                    <a:cubicBezTo>
                      <a:pt x="2441" y="2623"/>
                      <a:pt x="2473" y="2635"/>
                      <a:pt x="2506" y="2635"/>
                    </a:cubicBezTo>
                    <a:cubicBezTo>
                      <a:pt x="2539" y="2635"/>
                      <a:pt x="2572" y="2623"/>
                      <a:pt x="2597" y="2598"/>
                    </a:cubicBezTo>
                    <a:cubicBezTo>
                      <a:pt x="2647" y="2547"/>
                      <a:pt x="2647" y="2467"/>
                      <a:pt x="2597" y="2417"/>
                    </a:cubicBezTo>
                    <a:cubicBezTo>
                      <a:pt x="2572" y="2392"/>
                      <a:pt x="2539" y="2379"/>
                      <a:pt x="2506" y="2379"/>
                    </a:cubicBezTo>
                    <a:close/>
                    <a:moveTo>
                      <a:pt x="3637" y="2379"/>
                    </a:moveTo>
                    <a:cubicBezTo>
                      <a:pt x="3605" y="2379"/>
                      <a:pt x="3572" y="2392"/>
                      <a:pt x="3547" y="2417"/>
                    </a:cubicBezTo>
                    <a:cubicBezTo>
                      <a:pt x="3498" y="2467"/>
                      <a:pt x="3498" y="2547"/>
                      <a:pt x="3547" y="2598"/>
                    </a:cubicBezTo>
                    <a:cubicBezTo>
                      <a:pt x="3572" y="2623"/>
                      <a:pt x="3605" y="2635"/>
                      <a:pt x="3637" y="2635"/>
                    </a:cubicBezTo>
                    <a:cubicBezTo>
                      <a:pt x="3670" y="2635"/>
                      <a:pt x="3703" y="2623"/>
                      <a:pt x="3728" y="2598"/>
                    </a:cubicBezTo>
                    <a:cubicBezTo>
                      <a:pt x="3779" y="2547"/>
                      <a:pt x="3779" y="2467"/>
                      <a:pt x="3728" y="2417"/>
                    </a:cubicBezTo>
                    <a:cubicBezTo>
                      <a:pt x="3703" y="2392"/>
                      <a:pt x="3670" y="2379"/>
                      <a:pt x="3637" y="2379"/>
                    </a:cubicBezTo>
                    <a:close/>
                    <a:moveTo>
                      <a:pt x="2272" y="2944"/>
                    </a:moveTo>
                    <a:cubicBezTo>
                      <a:pt x="2201" y="2944"/>
                      <a:pt x="2143" y="3002"/>
                      <a:pt x="2143" y="3073"/>
                    </a:cubicBezTo>
                    <a:cubicBezTo>
                      <a:pt x="2143" y="3144"/>
                      <a:pt x="2201" y="3200"/>
                      <a:pt x="2272" y="3200"/>
                    </a:cubicBezTo>
                    <a:cubicBezTo>
                      <a:pt x="2343" y="3200"/>
                      <a:pt x="2401" y="3144"/>
                      <a:pt x="2401" y="3073"/>
                    </a:cubicBezTo>
                    <a:cubicBezTo>
                      <a:pt x="2401" y="3002"/>
                      <a:pt x="2343" y="2944"/>
                      <a:pt x="2272" y="2944"/>
                    </a:cubicBezTo>
                    <a:close/>
                    <a:moveTo>
                      <a:pt x="3872" y="2944"/>
                    </a:moveTo>
                    <a:cubicBezTo>
                      <a:pt x="3801" y="2944"/>
                      <a:pt x="3745" y="3002"/>
                      <a:pt x="3745" y="3073"/>
                    </a:cubicBezTo>
                    <a:cubicBezTo>
                      <a:pt x="3745" y="3144"/>
                      <a:pt x="3801" y="3200"/>
                      <a:pt x="3872" y="3200"/>
                    </a:cubicBezTo>
                    <a:cubicBezTo>
                      <a:pt x="3943" y="3200"/>
                      <a:pt x="4001" y="3144"/>
                      <a:pt x="4001" y="3073"/>
                    </a:cubicBezTo>
                    <a:cubicBezTo>
                      <a:pt x="4001" y="3002"/>
                      <a:pt x="3943" y="2944"/>
                      <a:pt x="3872" y="2944"/>
                    </a:cubicBezTo>
                    <a:close/>
                    <a:moveTo>
                      <a:pt x="2506" y="3511"/>
                    </a:moveTo>
                    <a:cubicBezTo>
                      <a:pt x="2473" y="3511"/>
                      <a:pt x="2441" y="3523"/>
                      <a:pt x="2416" y="3548"/>
                    </a:cubicBezTo>
                    <a:cubicBezTo>
                      <a:pt x="2365" y="3599"/>
                      <a:pt x="2365" y="3679"/>
                      <a:pt x="2416" y="3729"/>
                    </a:cubicBezTo>
                    <a:cubicBezTo>
                      <a:pt x="2441" y="3754"/>
                      <a:pt x="2473" y="3767"/>
                      <a:pt x="2506" y="3767"/>
                    </a:cubicBezTo>
                    <a:cubicBezTo>
                      <a:pt x="2539" y="3767"/>
                      <a:pt x="2572" y="3754"/>
                      <a:pt x="2597" y="3729"/>
                    </a:cubicBezTo>
                    <a:cubicBezTo>
                      <a:pt x="2647" y="3679"/>
                      <a:pt x="2647" y="3597"/>
                      <a:pt x="2597" y="3548"/>
                    </a:cubicBezTo>
                    <a:cubicBezTo>
                      <a:pt x="2572" y="3523"/>
                      <a:pt x="2539" y="3511"/>
                      <a:pt x="2506" y="3511"/>
                    </a:cubicBezTo>
                    <a:close/>
                    <a:moveTo>
                      <a:pt x="3637" y="3511"/>
                    </a:moveTo>
                    <a:cubicBezTo>
                      <a:pt x="3605" y="3511"/>
                      <a:pt x="3572" y="3523"/>
                      <a:pt x="3547" y="3548"/>
                    </a:cubicBezTo>
                    <a:cubicBezTo>
                      <a:pt x="3498" y="3599"/>
                      <a:pt x="3498" y="3679"/>
                      <a:pt x="3547" y="3729"/>
                    </a:cubicBezTo>
                    <a:cubicBezTo>
                      <a:pt x="3572" y="3754"/>
                      <a:pt x="3605" y="3767"/>
                      <a:pt x="3638" y="3767"/>
                    </a:cubicBezTo>
                    <a:cubicBezTo>
                      <a:pt x="3671" y="3767"/>
                      <a:pt x="3703" y="3754"/>
                      <a:pt x="3728" y="3729"/>
                    </a:cubicBezTo>
                    <a:cubicBezTo>
                      <a:pt x="3779" y="3679"/>
                      <a:pt x="3779" y="3597"/>
                      <a:pt x="3728" y="3548"/>
                    </a:cubicBezTo>
                    <a:cubicBezTo>
                      <a:pt x="3703" y="3523"/>
                      <a:pt x="3670" y="3511"/>
                      <a:pt x="3637" y="3511"/>
                    </a:cubicBezTo>
                    <a:close/>
                    <a:moveTo>
                      <a:pt x="3072" y="3744"/>
                    </a:moveTo>
                    <a:cubicBezTo>
                      <a:pt x="3001" y="3744"/>
                      <a:pt x="2943" y="3802"/>
                      <a:pt x="2943" y="3873"/>
                    </a:cubicBezTo>
                    <a:cubicBezTo>
                      <a:pt x="2943" y="3944"/>
                      <a:pt x="3001" y="4002"/>
                      <a:pt x="3072" y="4002"/>
                    </a:cubicBezTo>
                    <a:cubicBezTo>
                      <a:pt x="3143" y="4002"/>
                      <a:pt x="3199" y="3944"/>
                      <a:pt x="3199" y="3873"/>
                    </a:cubicBezTo>
                    <a:cubicBezTo>
                      <a:pt x="3199" y="3802"/>
                      <a:pt x="3143" y="3744"/>
                      <a:pt x="3072" y="3744"/>
                    </a:cubicBezTo>
                    <a:close/>
                    <a:moveTo>
                      <a:pt x="3031" y="246"/>
                    </a:moveTo>
                    <a:lnTo>
                      <a:pt x="3031" y="246"/>
                    </a:lnTo>
                    <a:cubicBezTo>
                      <a:pt x="3006" y="420"/>
                      <a:pt x="2990" y="595"/>
                      <a:pt x="2977" y="769"/>
                    </a:cubicBezTo>
                    <a:cubicBezTo>
                      <a:pt x="2959" y="1025"/>
                      <a:pt x="2951" y="1281"/>
                      <a:pt x="2951" y="1537"/>
                    </a:cubicBezTo>
                    <a:cubicBezTo>
                      <a:pt x="2951" y="1657"/>
                      <a:pt x="2953" y="1776"/>
                      <a:pt x="2956" y="1896"/>
                    </a:cubicBezTo>
                    <a:cubicBezTo>
                      <a:pt x="2994" y="1891"/>
                      <a:pt x="3034" y="1890"/>
                      <a:pt x="3072" y="1890"/>
                    </a:cubicBezTo>
                    <a:cubicBezTo>
                      <a:pt x="3112" y="1890"/>
                      <a:pt x="3150" y="1891"/>
                      <a:pt x="3188" y="1896"/>
                    </a:cubicBezTo>
                    <a:cubicBezTo>
                      <a:pt x="3192" y="1776"/>
                      <a:pt x="3194" y="1657"/>
                      <a:pt x="3194" y="1537"/>
                    </a:cubicBezTo>
                    <a:cubicBezTo>
                      <a:pt x="3194" y="1281"/>
                      <a:pt x="3185" y="1025"/>
                      <a:pt x="3168" y="769"/>
                    </a:cubicBezTo>
                    <a:cubicBezTo>
                      <a:pt x="3155" y="595"/>
                      <a:pt x="3139" y="420"/>
                      <a:pt x="3113" y="246"/>
                    </a:cubicBezTo>
                    <a:lnTo>
                      <a:pt x="3113" y="246"/>
                    </a:lnTo>
                    <a:cubicBezTo>
                      <a:pt x="3598" y="253"/>
                      <a:pt x="4053" y="382"/>
                      <a:pt x="4450" y="604"/>
                    </a:cubicBezTo>
                    <a:cubicBezTo>
                      <a:pt x="4341" y="742"/>
                      <a:pt x="4240" y="885"/>
                      <a:pt x="4142" y="1031"/>
                    </a:cubicBezTo>
                    <a:cubicBezTo>
                      <a:pt x="3998" y="1243"/>
                      <a:pt x="3862" y="1460"/>
                      <a:pt x="3735" y="1682"/>
                    </a:cubicBezTo>
                    <a:cubicBezTo>
                      <a:pt x="3676" y="1785"/>
                      <a:pt x="3618" y="1890"/>
                      <a:pt x="3561" y="1995"/>
                    </a:cubicBezTo>
                    <a:cubicBezTo>
                      <a:pt x="3632" y="2027"/>
                      <a:pt x="3698" y="2065"/>
                      <a:pt x="3762" y="2111"/>
                    </a:cubicBezTo>
                    <a:cubicBezTo>
                      <a:pt x="3824" y="2009"/>
                      <a:pt x="3886" y="1907"/>
                      <a:pt x="3946" y="1804"/>
                    </a:cubicBezTo>
                    <a:cubicBezTo>
                      <a:pt x="4074" y="1582"/>
                      <a:pt x="4194" y="1356"/>
                      <a:pt x="4307" y="1125"/>
                    </a:cubicBezTo>
                    <a:cubicBezTo>
                      <a:pt x="4384" y="968"/>
                      <a:pt x="4456" y="809"/>
                      <a:pt x="4522" y="645"/>
                    </a:cubicBezTo>
                    <a:cubicBezTo>
                      <a:pt x="4922" y="885"/>
                      <a:pt x="5260" y="1223"/>
                      <a:pt x="5500" y="1624"/>
                    </a:cubicBezTo>
                    <a:cubicBezTo>
                      <a:pt x="5336" y="1689"/>
                      <a:pt x="5177" y="1763"/>
                      <a:pt x="5020" y="1838"/>
                    </a:cubicBezTo>
                    <a:cubicBezTo>
                      <a:pt x="4789" y="1951"/>
                      <a:pt x="4563" y="2072"/>
                      <a:pt x="4341" y="2200"/>
                    </a:cubicBezTo>
                    <a:cubicBezTo>
                      <a:pt x="4238" y="2259"/>
                      <a:pt x="4136" y="2321"/>
                      <a:pt x="4035" y="2383"/>
                    </a:cubicBezTo>
                    <a:cubicBezTo>
                      <a:pt x="4080" y="2447"/>
                      <a:pt x="4118" y="2513"/>
                      <a:pt x="4151" y="2584"/>
                    </a:cubicBezTo>
                    <a:cubicBezTo>
                      <a:pt x="4255" y="2527"/>
                      <a:pt x="4360" y="2470"/>
                      <a:pt x="4463" y="2410"/>
                    </a:cubicBezTo>
                    <a:cubicBezTo>
                      <a:pt x="4685" y="2283"/>
                      <a:pt x="4903" y="2147"/>
                      <a:pt x="5116" y="2003"/>
                    </a:cubicBezTo>
                    <a:cubicBezTo>
                      <a:pt x="5260" y="1906"/>
                      <a:pt x="5403" y="1804"/>
                      <a:pt x="5541" y="1695"/>
                    </a:cubicBezTo>
                    <a:cubicBezTo>
                      <a:pt x="5763" y="2092"/>
                      <a:pt x="5893" y="2547"/>
                      <a:pt x="5900" y="3032"/>
                    </a:cubicBezTo>
                    <a:cubicBezTo>
                      <a:pt x="5725" y="3007"/>
                      <a:pt x="5551" y="2990"/>
                      <a:pt x="5376" y="2977"/>
                    </a:cubicBezTo>
                    <a:cubicBezTo>
                      <a:pt x="5120" y="2960"/>
                      <a:pt x="4864" y="2952"/>
                      <a:pt x="4609" y="2952"/>
                    </a:cubicBezTo>
                    <a:cubicBezTo>
                      <a:pt x="4488" y="2952"/>
                      <a:pt x="4370" y="2953"/>
                      <a:pt x="4249" y="2957"/>
                    </a:cubicBezTo>
                    <a:cubicBezTo>
                      <a:pt x="4254" y="2995"/>
                      <a:pt x="4255" y="3034"/>
                      <a:pt x="4255" y="3073"/>
                    </a:cubicBezTo>
                    <a:cubicBezTo>
                      <a:pt x="4255" y="3111"/>
                      <a:pt x="4254" y="3151"/>
                      <a:pt x="4249" y="3189"/>
                    </a:cubicBezTo>
                    <a:cubicBezTo>
                      <a:pt x="4370" y="3192"/>
                      <a:pt x="4488" y="3195"/>
                      <a:pt x="4609" y="3195"/>
                    </a:cubicBezTo>
                    <a:cubicBezTo>
                      <a:pt x="4864" y="3195"/>
                      <a:pt x="5120" y="3186"/>
                      <a:pt x="5376" y="3168"/>
                    </a:cubicBezTo>
                    <a:cubicBezTo>
                      <a:pt x="5551" y="3155"/>
                      <a:pt x="5725" y="3140"/>
                      <a:pt x="5900" y="3114"/>
                    </a:cubicBezTo>
                    <a:lnTo>
                      <a:pt x="5900" y="3114"/>
                    </a:lnTo>
                    <a:cubicBezTo>
                      <a:pt x="5893" y="3599"/>
                      <a:pt x="5763" y="4054"/>
                      <a:pt x="5541" y="4451"/>
                    </a:cubicBezTo>
                    <a:cubicBezTo>
                      <a:pt x="5403" y="4342"/>
                      <a:pt x="5260" y="4241"/>
                      <a:pt x="5116" y="4142"/>
                    </a:cubicBezTo>
                    <a:cubicBezTo>
                      <a:pt x="4903" y="3999"/>
                      <a:pt x="4685" y="3863"/>
                      <a:pt x="4463" y="3736"/>
                    </a:cubicBezTo>
                    <a:cubicBezTo>
                      <a:pt x="4360" y="3677"/>
                      <a:pt x="4255" y="3619"/>
                      <a:pt x="4151" y="3562"/>
                    </a:cubicBezTo>
                    <a:cubicBezTo>
                      <a:pt x="4118" y="3633"/>
                      <a:pt x="4080" y="3699"/>
                      <a:pt x="4035" y="3763"/>
                    </a:cubicBezTo>
                    <a:cubicBezTo>
                      <a:pt x="4136" y="3825"/>
                      <a:pt x="4238" y="3887"/>
                      <a:pt x="4341" y="3947"/>
                    </a:cubicBezTo>
                    <a:cubicBezTo>
                      <a:pt x="4563" y="4074"/>
                      <a:pt x="4789" y="4195"/>
                      <a:pt x="5020" y="4308"/>
                    </a:cubicBezTo>
                    <a:cubicBezTo>
                      <a:pt x="5177" y="4383"/>
                      <a:pt x="5336" y="4457"/>
                      <a:pt x="5500" y="4522"/>
                    </a:cubicBezTo>
                    <a:cubicBezTo>
                      <a:pt x="5260" y="4923"/>
                      <a:pt x="4922" y="5261"/>
                      <a:pt x="4522" y="5501"/>
                    </a:cubicBezTo>
                    <a:cubicBezTo>
                      <a:pt x="4456" y="5337"/>
                      <a:pt x="4384" y="5178"/>
                      <a:pt x="4307" y="5021"/>
                    </a:cubicBezTo>
                    <a:cubicBezTo>
                      <a:pt x="4194" y="4790"/>
                      <a:pt x="4074" y="4564"/>
                      <a:pt x="3946" y="4342"/>
                    </a:cubicBezTo>
                    <a:cubicBezTo>
                      <a:pt x="3886" y="4239"/>
                      <a:pt x="3824" y="4137"/>
                      <a:pt x="3762" y="4036"/>
                    </a:cubicBezTo>
                    <a:cubicBezTo>
                      <a:pt x="3698" y="4081"/>
                      <a:pt x="3632" y="4119"/>
                      <a:pt x="3561" y="4152"/>
                    </a:cubicBezTo>
                    <a:cubicBezTo>
                      <a:pt x="3618" y="4256"/>
                      <a:pt x="3676" y="4361"/>
                      <a:pt x="3735" y="4464"/>
                    </a:cubicBezTo>
                    <a:cubicBezTo>
                      <a:pt x="3862" y="4686"/>
                      <a:pt x="3998" y="4904"/>
                      <a:pt x="4142" y="5116"/>
                    </a:cubicBezTo>
                    <a:cubicBezTo>
                      <a:pt x="4240" y="5261"/>
                      <a:pt x="4341" y="5404"/>
                      <a:pt x="4450" y="5542"/>
                    </a:cubicBezTo>
                    <a:cubicBezTo>
                      <a:pt x="4053" y="5764"/>
                      <a:pt x="3598" y="5893"/>
                      <a:pt x="3113" y="5900"/>
                    </a:cubicBezTo>
                    <a:cubicBezTo>
                      <a:pt x="3139" y="5726"/>
                      <a:pt x="3155" y="5551"/>
                      <a:pt x="3168" y="5377"/>
                    </a:cubicBezTo>
                    <a:cubicBezTo>
                      <a:pt x="3185" y="5121"/>
                      <a:pt x="3194" y="4865"/>
                      <a:pt x="3194" y="4610"/>
                    </a:cubicBezTo>
                    <a:cubicBezTo>
                      <a:pt x="3194" y="4489"/>
                      <a:pt x="3192" y="4371"/>
                      <a:pt x="3188" y="4251"/>
                    </a:cubicBezTo>
                    <a:cubicBezTo>
                      <a:pt x="3150" y="4255"/>
                      <a:pt x="3112" y="4256"/>
                      <a:pt x="3072" y="4256"/>
                    </a:cubicBezTo>
                    <a:cubicBezTo>
                      <a:pt x="3034" y="4256"/>
                      <a:pt x="2994" y="4255"/>
                      <a:pt x="2956" y="4251"/>
                    </a:cubicBezTo>
                    <a:cubicBezTo>
                      <a:pt x="2953" y="4371"/>
                      <a:pt x="2951" y="4489"/>
                      <a:pt x="2951" y="4610"/>
                    </a:cubicBezTo>
                    <a:cubicBezTo>
                      <a:pt x="2951" y="4865"/>
                      <a:pt x="2959" y="5121"/>
                      <a:pt x="2977" y="5377"/>
                    </a:cubicBezTo>
                    <a:cubicBezTo>
                      <a:pt x="2990" y="5551"/>
                      <a:pt x="3006" y="5726"/>
                      <a:pt x="3031" y="5900"/>
                    </a:cubicBezTo>
                    <a:cubicBezTo>
                      <a:pt x="2546" y="5893"/>
                      <a:pt x="2091" y="5764"/>
                      <a:pt x="1694" y="5542"/>
                    </a:cubicBezTo>
                    <a:cubicBezTo>
                      <a:pt x="1804" y="5404"/>
                      <a:pt x="1905" y="5261"/>
                      <a:pt x="2003" y="5116"/>
                    </a:cubicBezTo>
                    <a:cubicBezTo>
                      <a:pt x="2146" y="4904"/>
                      <a:pt x="2282" y="4686"/>
                      <a:pt x="2409" y="4464"/>
                    </a:cubicBezTo>
                    <a:cubicBezTo>
                      <a:pt x="2470" y="4361"/>
                      <a:pt x="2528" y="4256"/>
                      <a:pt x="2583" y="4152"/>
                    </a:cubicBezTo>
                    <a:cubicBezTo>
                      <a:pt x="2512" y="4119"/>
                      <a:pt x="2446" y="4081"/>
                      <a:pt x="2384" y="4036"/>
                    </a:cubicBezTo>
                    <a:cubicBezTo>
                      <a:pt x="2320" y="4136"/>
                      <a:pt x="2259" y="4239"/>
                      <a:pt x="2200" y="4342"/>
                    </a:cubicBezTo>
                    <a:cubicBezTo>
                      <a:pt x="2071" y="4564"/>
                      <a:pt x="1950" y="4790"/>
                      <a:pt x="1838" y="5021"/>
                    </a:cubicBezTo>
                    <a:cubicBezTo>
                      <a:pt x="1762" y="5178"/>
                      <a:pt x="1688" y="5337"/>
                      <a:pt x="1623" y="5501"/>
                    </a:cubicBezTo>
                    <a:cubicBezTo>
                      <a:pt x="1222" y="5261"/>
                      <a:pt x="885" y="4923"/>
                      <a:pt x="645" y="4522"/>
                    </a:cubicBezTo>
                    <a:cubicBezTo>
                      <a:pt x="808" y="4457"/>
                      <a:pt x="967" y="4383"/>
                      <a:pt x="1126" y="4308"/>
                    </a:cubicBezTo>
                    <a:cubicBezTo>
                      <a:pt x="1356" y="4195"/>
                      <a:pt x="1582" y="4074"/>
                      <a:pt x="1803" y="3947"/>
                    </a:cubicBezTo>
                    <a:cubicBezTo>
                      <a:pt x="1906" y="3887"/>
                      <a:pt x="2009" y="3825"/>
                      <a:pt x="2111" y="3763"/>
                    </a:cubicBezTo>
                    <a:cubicBezTo>
                      <a:pt x="2066" y="3699"/>
                      <a:pt x="2026" y="3633"/>
                      <a:pt x="1995" y="3562"/>
                    </a:cubicBezTo>
                    <a:cubicBezTo>
                      <a:pt x="1889" y="3619"/>
                      <a:pt x="1784" y="3677"/>
                      <a:pt x="1681" y="3736"/>
                    </a:cubicBezTo>
                    <a:cubicBezTo>
                      <a:pt x="1459" y="3863"/>
                      <a:pt x="1242" y="3999"/>
                      <a:pt x="1030" y="4142"/>
                    </a:cubicBezTo>
                    <a:cubicBezTo>
                      <a:pt x="885" y="4241"/>
                      <a:pt x="743" y="4342"/>
                      <a:pt x="604" y="4451"/>
                    </a:cubicBezTo>
                    <a:cubicBezTo>
                      <a:pt x="381" y="4054"/>
                      <a:pt x="252" y="3599"/>
                      <a:pt x="245" y="3114"/>
                    </a:cubicBezTo>
                    <a:lnTo>
                      <a:pt x="245" y="3114"/>
                    </a:lnTo>
                    <a:cubicBezTo>
                      <a:pt x="419" y="3140"/>
                      <a:pt x="594" y="3155"/>
                      <a:pt x="768" y="3169"/>
                    </a:cubicBezTo>
                    <a:cubicBezTo>
                      <a:pt x="1025" y="3186"/>
                      <a:pt x="1281" y="3195"/>
                      <a:pt x="1537" y="3195"/>
                    </a:cubicBezTo>
                    <a:cubicBezTo>
                      <a:pt x="1656" y="3195"/>
                      <a:pt x="1776" y="3192"/>
                      <a:pt x="1895" y="3189"/>
                    </a:cubicBezTo>
                    <a:cubicBezTo>
                      <a:pt x="1890" y="3151"/>
                      <a:pt x="1889" y="3113"/>
                      <a:pt x="1889" y="3073"/>
                    </a:cubicBezTo>
                    <a:cubicBezTo>
                      <a:pt x="1889" y="3034"/>
                      <a:pt x="1890" y="2995"/>
                      <a:pt x="1895" y="2957"/>
                    </a:cubicBezTo>
                    <a:cubicBezTo>
                      <a:pt x="1776" y="2953"/>
                      <a:pt x="1656" y="2952"/>
                      <a:pt x="1537" y="2952"/>
                    </a:cubicBezTo>
                    <a:cubicBezTo>
                      <a:pt x="1281" y="2952"/>
                      <a:pt x="1025" y="2960"/>
                      <a:pt x="768" y="2977"/>
                    </a:cubicBezTo>
                    <a:cubicBezTo>
                      <a:pt x="594" y="2990"/>
                      <a:pt x="419" y="3007"/>
                      <a:pt x="245" y="3032"/>
                    </a:cubicBezTo>
                    <a:cubicBezTo>
                      <a:pt x="252" y="2547"/>
                      <a:pt x="381" y="2092"/>
                      <a:pt x="604" y="1695"/>
                    </a:cubicBezTo>
                    <a:cubicBezTo>
                      <a:pt x="743" y="1804"/>
                      <a:pt x="885" y="1906"/>
                      <a:pt x="1030" y="2005"/>
                    </a:cubicBezTo>
                    <a:cubicBezTo>
                      <a:pt x="1242" y="2147"/>
                      <a:pt x="1459" y="2283"/>
                      <a:pt x="1681" y="2410"/>
                    </a:cubicBezTo>
                    <a:cubicBezTo>
                      <a:pt x="1784" y="2470"/>
                      <a:pt x="1889" y="2527"/>
                      <a:pt x="1995" y="2584"/>
                    </a:cubicBezTo>
                    <a:cubicBezTo>
                      <a:pt x="2026" y="2513"/>
                      <a:pt x="2066" y="2447"/>
                      <a:pt x="2111" y="2383"/>
                    </a:cubicBezTo>
                    <a:cubicBezTo>
                      <a:pt x="2009" y="2321"/>
                      <a:pt x="1906" y="2259"/>
                      <a:pt x="1803" y="2200"/>
                    </a:cubicBezTo>
                    <a:cubicBezTo>
                      <a:pt x="1582" y="2072"/>
                      <a:pt x="1356" y="1951"/>
                      <a:pt x="1126" y="1838"/>
                    </a:cubicBezTo>
                    <a:cubicBezTo>
                      <a:pt x="967" y="1763"/>
                      <a:pt x="808" y="1689"/>
                      <a:pt x="645" y="1624"/>
                    </a:cubicBezTo>
                    <a:cubicBezTo>
                      <a:pt x="885" y="1223"/>
                      <a:pt x="1222" y="885"/>
                      <a:pt x="1623" y="645"/>
                    </a:cubicBezTo>
                    <a:cubicBezTo>
                      <a:pt x="1688" y="809"/>
                      <a:pt x="1762" y="968"/>
                      <a:pt x="1838" y="1125"/>
                    </a:cubicBezTo>
                    <a:cubicBezTo>
                      <a:pt x="1950" y="1356"/>
                      <a:pt x="2071" y="1582"/>
                      <a:pt x="2200" y="1804"/>
                    </a:cubicBezTo>
                    <a:cubicBezTo>
                      <a:pt x="2259" y="1907"/>
                      <a:pt x="2320" y="2009"/>
                      <a:pt x="2384" y="2111"/>
                    </a:cubicBezTo>
                    <a:cubicBezTo>
                      <a:pt x="2446" y="2065"/>
                      <a:pt x="2512" y="2027"/>
                      <a:pt x="2583" y="1995"/>
                    </a:cubicBezTo>
                    <a:cubicBezTo>
                      <a:pt x="2528" y="1890"/>
                      <a:pt x="2470" y="1785"/>
                      <a:pt x="2409" y="1682"/>
                    </a:cubicBezTo>
                    <a:cubicBezTo>
                      <a:pt x="2282" y="1460"/>
                      <a:pt x="2146" y="1243"/>
                      <a:pt x="2003" y="1031"/>
                    </a:cubicBezTo>
                    <a:cubicBezTo>
                      <a:pt x="1905" y="885"/>
                      <a:pt x="1804" y="742"/>
                      <a:pt x="1694" y="604"/>
                    </a:cubicBezTo>
                    <a:cubicBezTo>
                      <a:pt x="2091" y="382"/>
                      <a:pt x="2546" y="253"/>
                      <a:pt x="3031" y="246"/>
                    </a:cubicBezTo>
                    <a:close/>
                    <a:moveTo>
                      <a:pt x="3072" y="0"/>
                    </a:moveTo>
                    <a:cubicBezTo>
                      <a:pt x="1376" y="0"/>
                      <a:pt x="1" y="1377"/>
                      <a:pt x="1" y="3073"/>
                    </a:cubicBezTo>
                    <a:cubicBezTo>
                      <a:pt x="1" y="4769"/>
                      <a:pt x="1376" y="6145"/>
                      <a:pt x="3072" y="6145"/>
                    </a:cubicBezTo>
                    <a:cubicBezTo>
                      <a:pt x="4768" y="6145"/>
                      <a:pt x="6144" y="4769"/>
                      <a:pt x="6144" y="3073"/>
                    </a:cubicBezTo>
                    <a:cubicBezTo>
                      <a:pt x="6144" y="1377"/>
                      <a:pt x="4768" y="0"/>
                      <a:pt x="30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43"/>
              <p:cNvSpPr/>
              <p:nvPr/>
            </p:nvSpPr>
            <p:spPr>
              <a:xfrm>
                <a:off x="2691934" y="2407038"/>
                <a:ext cx="216565" cy="216565"/>
              </a:xfrm>
              <a:custGeom>
                <a:avLst/>
                <a:gdLst/>
                <a:ahLst/>
                <a:cxnLst/>
                <a:rect l="l" t="t" r="r" b="b"/>
                <a:pathLst>
                  <a:path w="1847" h="1847" extrusionOk="0">
                    <a:moveTo>
                      <a:pt x="923" y="1"/>
                    </a:moveTo>
                    <a:cubicBezTo>
                      <a:pt x="414" y="1"/>
                      <a:pt x="0" y="413"/>
                      <a:pt x="0" y="924"/>
                    </a:cubicBezTo>
                    <a:cubicBezTo>
                      <a:pt x="0" y="1432"/>
                      <a:pt x="414" y="1847"/>
                      <a:pt x="923" y="1847"/>
                    </a:cubicBezTo>
                    <a:cubicBezTo>
                      <a:pt x="1434" y="1847"/>
                      <a:pt x="1846" y="1432"/>
                      <a:pt x="1846" y="924"/>
                    </a:cubicBezTo>
                    <a:cubicBezTo>
                      <a:pt x="1846" y="413"/>
                      <a:pt x="1434" y="1"/>
                      <a:pt x="92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43"/>
              <p:cNvSpPr/>
              <p:nvPr/>
            </p:nvSpPr>
            <p:spPr>
              <a:xfrm>
                <a:off x="2739656" y="2454761"/>
                <a:ext cx="121122" cy="121122"/>
              </a:xfrm>
              <a:custGeom>
                <a:avLst/>
                <a:gdLst/>
                <a:ahLst/>
                <a:cxnLst/>
                <a:rect l="l" t="t" r="r" b="b"/>
                <a:pathLst>
                  <a:path w="1033" h="1033" extrusionOk="0">
                    <a:moveTo>
                      <a:pt x="516" y="1"/>
                    </a:moveTo>
                    <a:cubicBezTo>
                      <a:pt x="232" y="1"/>
                      <a:pt x="0" y="231"/>
                      <a:pt x="0" y="517"/>
                    </a:cubicBezTo>
                    <a:cubicBezTo>
                      <a:pt x="0" y="802"/>
                      <a:pt x="232" y="1033"/>
                      <a:pt x="516" y="1033"/>
                    </a:cubicBezTo>
                    <a:cubicBezTo>
                      <a:pt x="802" y="1033"/>
                      <a:pt x="1032" y="802"/>
                      <a:pt x="1032" y="517"/>
                    </a:cubicBezTo>
                    <a:cubicBezTo>
                      <a:pt x="1032" y="231"/>
                      <a:pt x="802" y="1"/>
                      <a:pt x="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43"/>
              <p:cNvSpPr/>
              <p:nvPr/>
            </p:nvSpPr>
            <p:spPr>
              <a:xfrm>
                <a:off x="2155611" y="2214272"/>
                <a:ext cx="6911214" cy="582745"/>
              </a:xfrm>
              <a:custGeom>
                <a:avLst/>
                <a:gdLst/>
                <a:ahLst/>
                <a:cxnLst/>
                <a:rect l="l" t="t" r="r" b="b"/>
                <a:pathLst>
                  <a:path w="58943" h="4970" extrusionOk="0">
                    <a:moveTo>
                      <a:pt x="1161" y="1"/>
                    </a:moveTo>
                    <a:cubicBezTo>
                      <a:pt x="1117" y="47"/>
                      <a:pt x="1075" y="94"/>
                      <a:pt x="1032" y="141"/>
                    </a:cubicBezTo>
                    <a:lnTo>
                      <a:pt x="1634" y="141"/>
                    </a:lnTo>
                    <a:cubicBezTo>
                      <a:pt x="1759" y="141"/>
                      <a:pt x="1859" y="243"/>
                      <a:pt x="1859" y="367"/>
                    </a:cubicBezTo>
                    <a:cubicBezTo>
                      <a:pt x="1859" y="491"/>
                      <a:pt x="1759" y="592"/>
                      <a:pt x="1634" y="592"/>
                    </a:cubicBezTo>
                    <a:lnTo>
                      <a:pt x="659" y="592"/>
                    </a:lnTo>
                    <a:cubicBezTo>
                      <a:pt x="405" y="928"/>
                      <a:pt x="184" y="1287"/>
                      <a:pt x="0" y="1669"/>
                    </a:cubicBezTo>
                    <a:lnTo>
                      <a:pt x="1309" y="1669"/>
                    </a:lnTo>
                    <a:cubicBezTo>
                      <a:pt x="2139" y="1669"/>
                      <a:pt x="2928" y="1305"/>
                      <a:pt x="3469" y="676"/>
                    </a:cubicBezTo>
                    <a:lnTo>
                      <a:pt x="3753" y="346"/>
                    </a:lnTo>
                    <a:cubicBezTo>
                      <a:pt x="3831" y="254"/>
                      <a:pt x="3801" y="159"/>
                      <a:pt x="3784" y="122"/>
                    </a:cubicBezTo>
                    <a:cubicBezTo>
                      <a:pt x="3767" y="86"/>
                      <a:pt x="3715" y="1"/>
                      <a:pt x="3595" y="1"/>
                    </a:cubicBezTo>
                    <a:close/>
                    <a:moveTo>
                      <a:pt x="57720" y="2964"/>
                    </a:moveTo>
                    <a:cubicBezTo>
                      <a:pt x="57317" y="2964"/>
                      <a:pt x="56986" y="3290"/>
                      <a:pt x="56986" y="3698"/>
                    </a:cubicBezTo>
                    <a:cubicBezTo>
                      <a:pt x="56986" y="3999"/>
                      <a:pt x="57168" y="4271"/>
                      <a:pt x="57448" y="4381"/>
                    </a:cubicBezTo>
                    <a:lnTo>
                      <a:pt x="57937" y="4576"/>
                    </a:lnTo>
                    <a:lnTo>
                      <a:pt x="58925" y="4969"/>
                    </a:lnTo>
                    <a:cubicBezTo>
                      <a:pt x="58936" y="4855"/>
                      <a:pt x="58942" y="4739"/>
                      <a:pt x="58942" y="4621"/>
                    </a:cubicBezTo>
                    <a:cubicBezTo>
                      <a:pt x="58942" y="4038"/>
                      <a:pt x="58795" y="3489"/>
                      <a:pt x="58536" y="3010"/>
                    </a:cubicBezTo>
                    <a:lnTo>
                      <a:pt x="57763" y="2965"/>
                    </a:lnTo>
                    <a:cubicBezTo>
                      <a:pt x="57749" y="2964"/>
                      <a:pt x="57735" y="2964"/>
                      <a:pt x="57720" y="296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43"/>
              <p:cNvSpPr/>
              <p:nvPr/>
            </p:nvSpPr>
            <p:spPr>
              <a:xfrm>
                <a:off x="2" y="-59054"/>
                <a:ext cx="1311704" cy="3343690"/>
              </a:xfrm>
              <a:custGeom>
                <a:avLst/>
                <a:gdLst/>
                <a:ahLst/>
                <a:cxnLst/>
                <a:rect l="l" t="t" r="r" b="b"/>
                <a:pathLst>
                  <a:path w="11187" h="28517" extrusionOk="0">
                    <a:moveTo>
                      <a:pt x="6838" y="2005"/>
                    </a:moveTo>
                    <a:lnTo>
                      <a:pt x="6838" y="3739"/>
                    </a:lnTo>
                    <a:lnTo>
                      <a:pt x="4350" y="3739"/>
                    </a:lnTo>
                    <a:lnTo>
                      <a:pt x="4350" y="2005"/>
                    </a:lnTo>
                    <a:close/>
                    <a:moveTo>
                      <a:pt x="5594" y="12566"/>
                    </a:moveTo>
                    <a:cubicBezTo>
                      <a:pt x="6913" y="12566"/>
                      <a:pt x="7983" y="13636"/>
                      <a:pt x="7983" y="14955"/>
                    </a:cubicBezTo>
                    <a:cubicBezTo>
                      <a:pt x="7983" y="16275"/>
                      <a:pt x="6913" y="17344"/>
                      <a:pt x="5594" y="17344"/>
                    </a:cubicBezTo>
                    <a:cubicBezTo>
                      <a:pt x="4275" y="17344"/>
                      <a:pt x="3205" y="16275"/>
                      <a:pt x="3205" y="14955"/>
                    </a:cubicBezTo>
                    <a:cubicBezTo>
                      <a:pt x="3205" y="13636"/>
                      <a:pt x="4275" y="12566"/>
                      <a:pt x="5594" y="12566"/>
                    </a:cubicBezTo>
                    <a:close/>
                    <a:moveTo>
                      <a:pt x="1625" y="0"/>
                    </a:moveTo>
                    <a:lnTo>
                      <a:pt x="1625" y="26924"/>
                    </a:lnTo>
                    <a:lnTo>
                      <a:pt x="1" y="26924"/>
                    </a:lnTo>
                    <a:lnTo>
                      <a:pt x="1" y="28517"/>
                    </a:lnTo>
                    <a:lnTo>
                      <a:pt x="11187" y="28517"/>
                    </a:lnTo>
                    <a:lnTo>
                      <a:pt x="11187" y="26924"/>
                    </a:lnTo>
                    <a:lnTo>
                      <a:pt x="9563" y="26924"/>
                    </a:lnTo>
                    <a:lnTo>
                      <a:pt x="956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43"/>
              <p:cNvSpPr/>
              <p:nvPr/>
            </p:nvSpPr>
            <p:spPr>
              <a:xfrm>
                <a:off x="444162" y="130194"/>
                <a:ext cx="423282" cy="888657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7579" extrusionOk="0">
                    <a:moveTo>
                      <a:pt x="3050" y="392"/>
                    </a:moveTo>
                    <a:lnTo>
                      <a:pt x="3050" y="2125"/>
                    </a:lnTo>
                    <a:lnTo>
                      <a:pt x="562" y="2125"/>
                    </a:lnTo>
                    <a:lnTo>
                      <a:pt x="562" y="392"/>
                    </a:lnTo>
                    <a:close/>
                    <a:moveTo>
                      <a:pt x="1" y="1"/>
                    </a:moveTo>
                    <a:lnTo>
                      <a:pt x="1" y="7578"/>
                    </a:lnTo>
                    <a:lnTo>
                      <a:pt x="3609" y="7578"/>
                    </a:lnTo>
                    <a:lnTo>
                      <a:pt x="360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43"/>
              <p:cNvSpPr/>
              <p:nvPr/>
            </p:nvSpPr>
            <p:spPr>
              <a:xfrm>
                <a:off x="568804" y="734289"/>
                <a:ext cx="174120" cy="174003"/>
              </a:xfrm>
              <a:custGeom>
                <a:avLst/>
                <a:gdLst/>
                <a:ahLst/>
                <a:cxnLst/>
                <a:rect l="l" t="t" r="r" b="b"/>
                <a:pathLst>
                  <a:path w="1485" h="1484" extrusionOk="0">
                    <a:moveTo>
                      <a:pt x="743" y="1"/>
                    </a:moveTo>
                    <a:cubicBezTo>
                      <a:pt x="333" y="1"/>
                      <a:pt x="1" y="333"/>
                      <a:pt x="1" y="743"/>
                    </a:cubicBezTo>
                    <a:cubicBezTo>
                      <a:pt x="1" y="1151"/>
                      <a:pt x="333" y="1483"/>
                      <a:pt x="743" y="1483"/>
                    </a:cubicBezTo>
                    <a:cubicBezTo>
                      <a:pt x="1153" y="1483"/>
                      <a:pt x="1485" y="1151"/>
                      <a:pt x="1485" y="743"/>
                    </a:cubicBezTo>
                    <a:cubicBezTo>
                      <a:pt x="1485" y="333"/>
                      <a:pt x="1153" y="1"/>
                      <a:pt x="7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43"/>
              <p:cNvSpPr/>
              <p:nvPr/>
            </p:nvSpPr>
            <p:spPr>
              <a:xfrm>
                <a:off x="428389" y="1236258"/>
                <a:ext cx="454815" cy="1165862"/>
              </a:xfrm>
              <a:custGeom>
                <a:avLst/>
                <a:gdLst/>
                <a:ahLst/>
                <a:cxnLst/>
                <a:rect l="l" t="t" r="r" b="b"/>
                <a:pathLst>
                  <a:path w="3232" h="6269" extrusionOk="0">
                    <a:moveTo>
                      <a:pt x="207" y="0"/>
                    </a:moveTo>
                    <a:lnTo>
                      <a:pt x="1539" y="2281"/>
                    </a:lnTo>
                    <a:lnTo>
                      <a:pt x="0" y="2310"/>
                    </a:lnTo>
                    <a:cubicBezTo>
                      <a:pt x="0" y="2310"/>
                      <a:pt x="2228" y="6269"/>
                      <a:pt x="2296" y="6269"/>
                    </a:cubicBezTo>
                    <a:cubicBezTo>
                      <a:pt x="2365" y="6269"/>
                      <a:pt x="1498" y="2942"/>
                      <a:pt x="1498" y="2942"/>
                    </a:cubicBezTo>
                    <a:lnTo>
                      <a:pt x="3231" y="2942"/>
                    </a:lnTo>
                    <a:lnTo>
                      <a:pt x="246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43"/>
              <p:cNvSpPr/>
              <p:nvPr/>
            </p:nvSpPr>
            <p:spPr>
              <a:xfrm>
                <a:off x="2980615" y="2793391"/>
                <a:ext cx="1035809" cy="1035574"/>
              </a:xfrm>
              <a:custGeom>
                <a:avLst/>
                <a:gdLst/>
                <a:ahLst/>
                <a:cxnLst/>
                <a:rect l="l" t="t" r="r" b="b"/>
                <a:pathLst>
                  <a:path w="8834" h="8832" extrusionOk="0">
                    <a:moveTo>
                      <a:pt x="4416" y="1345"/>
                    </a:moveTo>
                    <a:cubicBezTo>
                      <a:pt x="6114" y="1345"/>
                      <a:pt x="7489" y="2720"/>
                      <a:pt x="7489" y="4416"/>
                    </a:cubicBezTo>
                    <a:cubicBezTo>
                      <a:pt x="7489" y="6112"/>
                      <a:pt x="6114" y="7488"/>
                      <a:pt x="4416" y="7488"/>
                    </a:cubicBezTo>
                    <a:cubicBezTo>
                      <a:pt x="2720" y="7488"/>
                      <a:pt x="1345" y="6112"/>
                      <a:pt x="1345" y="4416"/>
                    </a:cubicBezTo>
                    <a:cubicBezTo>
                      <a:pt x="1345" y="2720"/>
                      <a:pt x="2720" y="1345"/>
                      <a:pt x="4416" y="1345"/>
                    </a:cubicBezTo>
                    <a:close/>
                    <a:moveTo>
                      <a:pt x="4416" y="0"/>
                    </a:moveTo>
                    <a:cubicBezTo>
                      <a:pt x="1978" y="0"/>
                      <a:pt x="1" y="1976"/>
                      <a:pt x="1" y="4416"/>
                    </a:cubicBezTo>
                    <a:cubicBezTo>
                      <a:pt x="1" y="6854"/>
                      <a:pt x="1978" y="8832"/>
                      <a:pt x="4416" y="8832"/>
                    </a:cubicBezTo>
                    <a:cubicBezTo>
                      <a:pt x="6856" y="8832"/>
                      <a:pt x="8833" y="6854"/>
                      <a:pt x="8833" y="4416"/>
                    </a:cubicBezTo>
                    <a:cubicBezTo>
                      <a:pt x="8833" y="1978"/>
                      <a:pt x="6856" y="0"/>
                      <a:pt x="44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43"/>
              <p:cNvSpPr/>
              <p:nvPr/>
            </p:nvSpPr>
            <p:spPr>
              <a:xfrm>
                <a:off x="3138205" y="2950864"/>
                <a:ext cx="720634" cy="720517"/>
              </a:xfrm>
              <a:custGeom>
                <a:avLst/>
                <a:gdLst/>
                <a:ahLst/>
                <a:cxnLst/>
                <a:rect l="l" t="t" r="r" b="b"/>
                <a:pathLst>
                  <a:path w="6146" h="6145" extrusionOk="0">
                    <a:moveTo>
                      <a:pt x="3031" y="246"/>
                    </a:moveTo>
                    <a:lnTo>
                      <a:pt x="3031" y="246"/>
                    </a:lnTo>
                    <a:cubicBezTo>
                      <a:pt x="3006" y="420"/>
                      <a:pt x="2990" y="595"/>
                      <a:pt x="2978" y="769"/>
                    </a:cubicBezTo>
                    <a:cubicBezTo>
                      <a:pt x="2959" y="1025"/>
                      <a:pt x="2951" y="1281"/>
                      <a:pt x="2951" y="1537"/>
                    </a:cubicBezTo>
                    <a:cubicBezTo>
                      <a:pt x="2951" y="1657"/>
                      <a:pt x="2954" y="1776"/>
                      <a:pt x="2956" y="1896"/>
                    </a:cubicBezTo>
                    <a:cubicBezTo>
                      <a:pt x="2994" y="1891"/>
                      <a:pt x="3034" y="1890"/>
                      <a:pt x="3072" y="1890"/>
                    </a:cubicBezTo>
                    <a:cubicBezTo>
                      <a:pt x="3112" y="1890"/>
                      <a:pt x="3150" y="1891"/>
                      <a:pt x="3188" y="1896"/>
                    </a:cubicBezTo>
                    <a:cubicBezTo>
                      <a:pt x="3192" y="1776"/>
                      <a:pt x="3194" y="1657"/>
                      <a:pt x="3194" y="1537"/>
                    </a:cubicBezTo>
                    <a:cubicBezTo>
                      <a:pt x="3195" y="1281"/>
                      <a:pt x="3187" y="1025"/>
                      <a:pt x="3168" y="769"/>
                    </a:cubicBezTo>
                    <a:cubicBezTo>
                      <a:pt x="3156" y="595"/>
                      <a:pt x="3139" y="420"/>
                      <a:pt x="3115" y="246"/>
                    </a:cubicBezTo>
                    <a:lnTo>
                      <a:pt x="3115" y="246"/>
                    </a:lnTo>
                    <a:cubicBezTo>
                      <a:pt x="3598" y="253"/>
                      <a:pt x="4053" y="382"/>
                      <a:pt x="4450" y="604"/>
                    </a:cubicBezTo>
                    <a:cubicBezTo>
                      <a:pt x="4342" y="742"/>
                      <a:pt x="4240" y="885"/>
                      <a:pt x="4142" y="1031"/>
                    </a:cubicBezTo>
                    <a:cubicBezTo>
                      <a:pt x="3998" y="1243"/>
                      <a:pt x="3864" y="1460"/>
                      <a:pt x="3735" y="1682"/>
                    </a:cubicBezTo>
                    <a:cubicBezTo>
                      <a:pt x="3676" y="1785"/>
                      <a:pt x="3618" y="1890"/>
                      <a:pt x="3561" y="1995"/>
                    </a:cubicBezTo>
                    <a:cubicBezTo>
                      <a:pt x="3632" y="2027"/>
                      <a:pt x="3700" y="2065"/>
                      <a:pt x="3762" y="2111"/>
                    </a:cubicBezTo>
                    <a:cubicBezTo>
                      <a:pt x="3824" y="2009"/>
                      <a:pt x="3886" y="1907"/>
                      <a:pt x="3946" y="1804"/>
                    </a:cubicBezTo>
                    <a:cubicBezTo>
                      <a:pt x="4074" y="1582"/>
                      <a:pt x="4195" y="1356"/>
                      <a:pt x="4308" y="1125"/>
                    </a:cubicBezTo>
                    <a:cubicBezTo>
                      <a:pt x="4384" y="968"/>
                      <a:pt x="4456" y="809"/>
                      <a:pt x="4522" y="645"/>
                    </a:cubicBezTo>
                    <a:cubicBezTo>
                      <a:pt x="4924" y="885"/>
                      <a:pt x="5260" y="1223"/>
                      <a:pt x="5501" y="1624"/>
                    </a:cubicBezTo>
                    <a:cubicBezTo>
                      <a:pt x="5337" y="1689"/>
                      <a:pt x="5177" y="1763"/>
                      <a:pt x="5020" y="1838"/>
                    </a:cubicBezTo>
                    <a:cubicBezTo>
                      <a:pt x="4790" y="1951"/>
                      <a:pt x="4563" y="2072"/>
                      <a:pt x="4342" y="2200"/>
                    </a:cubicBezTo>
                    <a:cubicBezTo>
                      <a:pt x="4238" y="2259"/>
                      <a:pt x="4137" y="2321"/>
                      <a:pt x="4035" y="2383"/>
                    </a:cubicBezTo>
                    <a:cubicBezTo>
                      <a:pt x="4080" y="2447"/>
                      <a:pt x="4118" y="2513"/>
                      <a:pt x="4151" y="2584"/>
                    </a:cubicBezTo>
                    <a:cubicBezTo>
                      <a:pt x="4255" y="2527"/>
                      <a:pt x="4360" y="2470"/>
                      <a:pt x="4463" y="2410"/>
                    </a:cubicBezTo>
                    <a:cubicBezTo>
                      <a:pt x="4685" y="2283"/>
                      <a:pt x="4903" y="2147"/>
                      <a:pt x="5116" y="2005"/>
                    </a:cubicBezTo>
                    <a:cubicBezTo>
                      <a:pt x="5260" y="1906"/>
                      <a:pt x="5403" y="1804"/>
                      <a:pt x="5542" y="1695"/>
                    </a:cubicBezTo>
                    <a:cubicBezTo>
                      <a:pt x="5763" y="2092"/>
                      <a:pt x="5894" y="2547"/>
                      <a:pt x="5901" y="3032"/>
                    </a:cubicBezTo>
                    <a:cubicBezTo>
                      <a:pt x="5725" y="3007"/>
                      <a:pt x="5551" y="2990"/>
                      <a:pt x="5376" y="2977"/>
                    </a:cubicBezTo>
                    <a:cubicBezTo>
                      <a:pt x="5120" y="2960"/>
                      <a:pt x="4865" y="2952"/>
                      <a:pt x="4609" y="2952"/>
                    </a:cubicBezTo>
                    <a:cubicBezTo>
                      <a:pt x="4489" y="2952"/>
                      <a:pt x="4370" y="2953"/>
                      <a:pt x="4251" y="2957"/>
                    </a:cubicBezTo>
                    <a:cubicBezTo>
                      <a:pt x="4254" y="2995"/>
                      <a:pt x="4257" y="3034"/>
                      <a:pt x="4257" y="3073"/>
                    </a:cubicBezTo>
                    <a:cubicBezTo>
                      <a:pt x="4257" y="3113"/>
                      <a:pt x="4254" y="3151"/>
                      <a:pt x="4251" y="3189"/>
                    </a:cubicBezTo>
                    <a:cubicBezTo>
                      <a:pt x="4370" y="3192"/>
                      <a:pt x="4489" y="3195"/>
                      <a:pt x="4609" y="3195"/>
                    </a:cubicBezTo>
                    <a:cubicBezTo>
                      <a:pt x="4865" y="3195"/>
                      <a:pt x="5120" y="3186"/>
                      <a:pt x="5376" y="3169"/>
                    </a:cubicBezTo>
                    <a:cubicBezTo>
                      <a:pt x="5551" y="3156"/>
                      <a:pt x="5725" y="3140"/>
                      <a:pt x="5901" y="3114"/>
                    </a:cubicBezTo>
                    <a:lnTo>
                      <a:pt x="5901" y="3114"/>
                    </a:lnTo>
                    <a:cubicBezTo>
                      <a:pt x="5894" y="3599"/>
                      <a:pt x="5763" y="4054"/>
                      <a:pt x="5542" y="4451"/>
                    </a:cubicBezTo>
                    <a:cubicBezTo>
                      <a:pt x="5403" y="4342"/>
                      <a:pt x="5260" y="4241"/>
                      <a:pt x="5116" y="4142"/>
                    </a:cubicBezTo>
                    <a:cubicBezTo>
                      <a:pt x="4903" y="3999"/>
                      <a:pt x="4685" y="3863"/>
                      <a:pt x="4463" y="3736"/>
                    </a:cubicBezTo>
                    <a:cubicBezTo>
                      <a:pt x="4360" y="3677"/>
                      <a:pt x="4257" y="3619"/>
                      <a:pt x="4151" y="3562"/>
                    </a:cubicBezTo>
                    <a:cubicBezTo>
                      <a:pt x="4118" y="3633"/>
                      <a:pt x="4080" y="3699"/>
                      <a:pt x="4035" y="3763"/>
                    </a:cubicBezTo>
                    <a:cubicBezTo>
                      <a:pt x="4137" y="3825"/>
                      <a:pt x="4238" y="3887"/>
                      <a:pt x="4342" y="3947"/>
                    </a:cubicBezTo>
                    <a:cubicBezTo>
                      <a:pt x="4563" y="4074"/>
                      <a:pt x="4790" y="4195"/>
                      <a:pt x="5020" y="4308"/>
                    </a:cubicBezTo>
                    <a:cubicBezTo>
                      <a:pt x="5178" y="4383"/>
                      <a:pt x="5337" y="4457"/>
                      <a:pt x="5501" y="4522"/>
                    </a:cubicBezTo>
                    <a:cubicBezTo>
                      <a:pt x="5260" y="4923"/>
                      <a:pt x="4924" y="5261"/>
                      <a:pt x="4522" y="5501"/>
                    </a:cubicBezTo>
                    <a:cubicBezTo>
                      <a:pt x="4456" y="5337"/>
                      <a:pt x="4384" y="5178"/>
                      <a:pt x="4308" y="5021"/>
                    </a:cubicBezTo>
                    <a:cubicBezTo>
                      <a:pt x="4195" y="4790"/>
                      <a:pt x="4074" y="4564"/>
                      <a:pt x="3946" y="4342"/>
                    </a:cubicBezTo>
                    <a:cubicBezTo>
                      <a:pt x="3886" y="4239"/>
                      <a:pt x="3826" y="4137"/>
                      <a:pt x="3762" y="4036"/>
                    </a:cubicBezTo>
                    <a:cubicBezTo>
                      <a:pt x="3700" y="4081"/>
                      <a:pt x="3632" y="4119"/>
                      <a:pt x="3561" y="4152"/>
                    </a:cubicBezTo>
                    <a:cubicBezTo>
                      <a:pt x="3618" y="4256"/>
                      <a:pt x="3676" y="4361"/>
                      <a:pt x="3735" y="4464"/>
                    </a:cubicBezTo>
                    <a:cubicBezTo>
                      <a:pt x="3864" y="4686"/>
                      <a:pt x="3998" y="4904"/>
                      <a:pt x="4142" y="5116"/>
                    </a:cubicBezTo>
                    <a:cubicBezTo>
                      <a:pt x="4240" y="5261"/>
                      <a:pt x="4342" y="5404"/>
                      <a:pt x="4450" y="5542"/>
                    </a:cubicBezTo>
                    <a:cubicBezTo>
                      <a:pt x="4055" y="5764"/>
                      <a:pt x="3598" y="5893"/>
                      <a:pt x="3115" y="5900"/>
                    </a:cubicBezTo>
                    <a:cubicBezTo>
                      <a:pt x="3139" y="5726"/>
                      <a:pt x="3156" y="5551"/>
                      <a:pt x="3168" y="5377"/>
                    </a:cubicBezTo>
                    <a:cubicBezTo>
                      <a:pt x="3187" y="5121"/>
                      <a:pt x="3195" y="4865"/>
                      <a:pt x="3194" y="4610"/>
                    </a:cubicBezTo>
                    <a:cubicBezTo>
                      <a:pt x="3194" y="4489"/>
                      <a:pt x="3192" y="4371"/>
                      <a:pt x="3188" y="4251"/>
                    </a:cubicBezTo>
                    <a:cubicBezTo>
                      <a:pt x="3150" y="4255"/>
                      <a:pt x="3112" y="4256"/>
                      <a:pt x="3072" y="4256"/>
                    </a:cubicBezTo>
                    <a:cubicBezTo>
                      <a:pt x="3034" y="4256"/>
                      <a:pt x="2994" y="4255"/>
                      <a:pt x="2956" y="4251"/>
                    </a:cubicBezTo>
                    <a:cubicBezTo>
                      <a:pt x="2954" y="4371"/>
                      <a:pt x="2951" y="4489"/>
                      <a:pt x="2951" y="4610"/>
                    </a:cubicBezTo>
                    <a:cubicBezTo>
                      <a:pt x="2951" y="4865"/>
                      <a:pt x="2959" y="5121"/>
                      <a:pt x="2978" y="5377"/>
                    </a:cubicBezTo>
                    <a:cubicBezTo>
                      <a:pt x="2990" y="5551"/>
                      <a:pt x="3006" y="5726"/>
                      <a:pt x="3031" y="5900"/>
                    </a:cubicBezTo>
                    <a:cubicBezTo>
                      <a:pt x="2546" y="5893"/>
                      <a:pt x="2091" y="5764"/>
                      <a:pt x="1696" y="5542"/>
                    </a:cubicBezTo>
                    <a:cubicBezTo>
                      <a:pt x="1804" y="5404"/>
                      <a:pt x="1905" y="5261"/>
                      <a:pt x="2004" y="5116"/>
                    </a:cubicBezTo>
                    <a:cubicBezTo>
                      <a:pt x="2146" y="4904"/>
                      <a:pt x="2282" y="4686"/>
                      <a:pt x="2411" y="4464"/>
                    </a:cubicBezTo>
                    <a:cubicBezTo>
                      <a:pt x="2470" y="4361"/>
                      <a:pt x="2528" y="4256"/>
                      <a:pt x="2585" y="4152"/>
                    </a:cubicBezTo>
                    <a:cubicBezTo>
                      <a:pt x="2512" y="4119"/>
                      <a:pt x="2446" y="4081"/>
                      <a:pt x="2384" y="4036"/>
                    </a:cubicBezTo>
                    <a:cubicBezTo>
                      <a:pt x="2320" y="4136"/>
                      <a:pt x="2259" y="4239"/>
                      <a:pt x="2200" y="4342"/>
                    </a:cubicBezTo>
                    <a:cubicBezTo>
                      <a:pt x="2071" y="4564"/>
                      <a:pt x="1950" y="4790"/>
                      <a:pt x="1838" y="5021"/>
                    </a:cubicBezTo>
                    <a:cubicBezTo>
                      <a:pt x="1762" y="5178"/>
                      <a:pt x="1688" y="5337"/>
                      <a:pt x="1623" y="5501"/>
                    </a:cubicBezTo>
                    <a:cubicBezTo>
                      <a:pt x="1222" y="5261"/>
                      <a:pt x="886" y="4923"/>
                      <a:pt x="645" y="4522"/>
                    </a:cubicBezTo>
                    <a:cubicBezTo>
                      <a:pt x="808" y="4457"/>
                      <a:pt x="968" y="4383"/>
                      <a:pt x="1126" y="4308"/>
                    </a:cubicBezTo>
                    <a:cubicBezTo>
                      <a:pt x="1356" y="4195"/>
                      <a:pt x="1582" y="4074"/>
                      <a:pt x="1803" y="3947"/>
                    </a:cubicBezTo>
                    <a:cubicBezTo>
                      <a:pt x="1906" y="3887"/>
                      <a:pt x="2009" y="3825"/>
                      <a:pt x="2111" y="3763"/>
                    </a:cubicBezTo>
                    <a:cubicBezTo>
                      <a:pt x="2066" y="3699"/>
                      <a:pt x="2026" y="3633"/>
                      <a:pt x="1995" y="3562"/>
                    </a:cubicBezTo>
                    <a:cubicBezTo>
                      <a:pt x="1889" y="3619"/>
                      <a:pt x="1785" y="3677"/>
                      <a:pt x="1681" y="3736"/>
                    </a:cubicBezTo>
                    <a:cubicBezTo>
                      <a:pt x="1459" y="3863"/>
                      <a:pt x="1242" y="3999"/>
                      <a:pt x="1030" y="4142"/>
                    </a:cubicBezTo>
                    <a:cubicBezTo>
                      <a:pt x="886" y="4241"/>
                      <a:pt x="743" y="4342"/>
                      <a:pt x="604" y="4451"/>
                    </a:cubicBezTo>
                    <a:cubicBezTo>
                      <a:pt x="381" y="4054"/>
                      <a:pt x="252" y="3599"/>
                      <a:pt x="245" y="3114"/>
                    </a:cubicBezTo>
                    <a:lnTo>
                      <a:pt x="245" y="3114"/>
                    </a:lnTo>
                    <a:cubicBezTo>
                      <a:pt x="419" y="3140"/>
                      <a:pt x="594" y="3155"/>
                      <a:pt x="768" y="3169"/>
                    </a:cubicBezTo>
                    <a:cubicBezTo>
                      <a:pt x="1026" y="3186"/>
                      <a:pt x="1281" y="3195"/>
                      <a:pt x="1537" y="3195"/>
                    </a:cubicBezTo>
                    <a:cubicBezTo>
                      <a:pt x="1656" y="3195"/>
                      <a:pt x="1776" y="3192"/>
                      <a:pt x="1895" y="3189"/>
                    </a:cubicBezTo>
                    <a:cubicBezTo>
                      <a:pt x="1891" y="3151"/>
                      <a:pt x="1889" y="3113"/>
                      <a:pt x="1889" y="3073"/>
                    </a:cubicBezTo>
                    <a:cubicBezTo>
                      <a:pt x="1889" y="3034"/>
                      <a:pt x="1891" y="2995"/>
                      <a:pt x="1895" y="2957"/>
                    </a:cubicBezTo>
                    <a:cubicBezTo>
                      <a:pt x="1776" y="2953"/>
                      <a:pt x="1656" y="2952"/>
                      <a:pt x="1537" y="2952"/>
                    </a:cubicBezTo>
                    <a:cubicBezTo>
                      <a:pt x="1281" y="2952"/>
                      <a:pt x="1026" y="2960"/>
                      <a:pt x="768" y="2977"/>
                    </a:cubicBezTo>
                    <a:cubicBezTo>
                      <a:pt x="594" y="2990"/>
                      <a:pt x="419" y="3007"/>
                      <a:pt x="245" y="3032"/>
                    </a:cubicBezTo>
                    <a:cubicBezTo>
                      <a:pt x="252" y="2547"/>
                      <a:pt x="381" y="2092"/>
                      <a:pt x="604" y="1695"/>
                    </a:cubicBezTo>
                    <a:cubicBezTo>
                      <a:pt x="743" y="1804"/>
                      <a:pt x="886" y="1906"/>
                      <a:pt x="1030" y="2005"/>
                    </a:cubicBezTo>
                    <a:cubicBezTo>
                      <a:pt x="1242" y="2147"/>
                      <a:pt x="1459" y="2283"/>
                      <a:pt x="1681" y="2410"/>
                    </a:cubicBezTo>
                    <a:cubicBezTo>
                      <a:pt x="1785" y="2470"/>
                      <a:pt x="1889" y="2527"/>
                      <a:pt x="1995" y="2584"/>
                    </a:cubicBezTo>
                    <a:cubicBezTo>
                      <a:pt x="2026" y="2513"/>
                      <a:pt x="2066" y="2447"/>
                      <a:pt x="2111" y="2383"/>
                    </a:cubicBezTo>
                    <a:cubicBezTo>
                      <a:pt x="2009" y="2321"/>
                      <a:pt x="1906" y="2259"/>
                      <a:pt x="1803" y="2200"/>
                    </a:cubicBezTo>
                    <a:cubicBezTo>
                      <a:pt x="1582" y="2072"/>
                      <a:pt x="1356" y="1951"/>
                      <a:pt x="1126" y="1838"/>
                    </a:cubicBezTo>
                    <a:cubicBezTo>
                      <a:pt x="968" y="1763"/>
                      <a:pt x="808" y="1689"/>
                      <a:pt x="645" y="1624"/>
                    </a:cubicBezTo>
                    <a:cubicBezTo>
                      <a:pt x="886" y="1223"/>
                      <a:pt x="1222" y="885"/>
                      <a:pt x="1623" y="645"/>
                    </a:cubicBezTo>
                    <a:cubicBezTo>
                      <a:pt x="1688" y="809"/>
                      <a:pt x="1762" y="968"/>
                      <a:pt x="1838" y="1125"/>
                    </a:cubicBezTo>
                    <a:cubicBezTo>
                      <a:pt x="1950" y="1356"/>
                      <a:pt x="2071" y="1582"/>
                      <a:pt x="2200" y="1804"/>
                    </a:cubicBezTo>
                    <a:cubicBezTo>
                      <a:pt x="2259" y="1907"/>
                      <a:pt x="2320" y="2009"/>
                      <a:pt x="2384" y="2111"/>
                    </a:cubicBezTo>
                    <a:cubicBezTo>
                      <a:pt x="2446" y="2065"/>
                      <a:pt x="2512" y="2027"/>
                      <a:pt x="2585" y="1995"/>
                    </a:cubicBezTo>
                    <a:cubicBezTo>
                      <a:pt x="2528" y="1890"/>
                      <a:pt x="2470" y="1785"/>
                      <a:pt x="2411" y="1682"/>
                    </a:cubicBezTo>
                    <a:cubicBezTo>
                      <a:pt x="2282" y="1460"/>
                      <a:pt x="2146" y="1243"/>
                      <a:pt x="2004" y="1031"/>
                    </a:cubicBezTo>
                    <a:cubicBezTo>
                      <a:pt x="1905" y="885"/>
                      <a:pt x="1804" y="742"/>
                      <a:pt x="1696" y="604"/>
                    </a:cubicBezTo>
                    <a:cubicBezTo>
                      <a:pt x="2091" y="382"/>
                      <a:pt x="2546" y="253"/>
                      <a:pt x="3031" y="246"/>
                    </a:cubicBezTo>
                    <a:close/>
                    <a:moveTo>
                      <a:pt x="3072" y="0"/>
                    </a:moveTo>
                    <a:cubicBezTo>
                      <a:pt x="1376" y="0"/>
                      <a:pt x="1" y="1377"/>
                      <a:pt x="1" y="3073"/>
                    </a:cubicBezTo>
                    <a:cubicBezTo>
                      <a:pt x="1" y="4769"/>
                      <a:pt x="1376" y="6145"/>
                      <a:pt x="3072" y="6145"/>
                    </a:cubicBezTo>
                    <a:cubicBezTo>
                      <a:pt x="4770" y="6145"/>
                      <a:pt x="6145" y="4769"/>
                      <a:pt x="6145" y="3073"/>
                    </a:cubicBezTo>
                    <a:cubicBezTo>
                      <a:pt x="6145" y="1377"/>
                      <a:pt x="4770" y="0"/>
                      <a:pt x="30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43"/>
              <p:cNvSpPr/>
              <p:nvPr/>
            </p:nvSpPr>
            <p:spPr>
              <a:xfrm>
                <a:off x="3389599" y="3202257"/>
                <a:ext cx="217738" cy="217855"/>
              </a:xfrm>
              <a:custGeom>
                <a:avLst/>
                <a:gdLst/>
                <a:ahLst/>
                <a:cxnLst/>
                <a:rect l="l" t="t" r="r" b="b"/>
                <a:pathLst>
                  <a:path w="1857" h="1858" extrusionOk="0">
                    <a:moveTo>
                      <a:pt x="928" y="0"/>
                    </a:moveTo>
                    <a:cubicBezTo>
                      <a:pt x="858" y="0"/>
                      <a:pt x="801" y="58"/>
                      <a:pt x="801" y="129"/>
                    </a:cubicBezTo>
                    <a:cubicBezTo>
                      <a:pt x="801" y="200"/>
                      <a:pt x="858" y="256"/>
                      <a:pt x="928" y="256"/>
                    </a:cubicBezTo>
                    <a:cubicBezTo>
                      <a:pt x="999" y="256"/>
                      <a:pt x="1057" y="200"/>
                      <a:pt x="1057" y="129"/>
                    </a:cubicBezTo>
                    <a:cubicBezTo>
                      <a:pt x="1057" y="58"/>
                      <a:pt x="999" y="0"/>
                      <a:pt x="928" y="0"/>
                    </a:cubicBezTo>
                    <a:close/>
                    <a:moveTo>
                      <a:pt x="363" y="235"/>
                    </a:moveTo>
                    <a:cubicBezTo>
                      <a:pt x="330" y="235"/>
                      <a:pt x="297" y="248"/>
                      <a:pt x="272" y="273"/>
                    </a:cubicBezTo>
                    <a:cubicBezTo>
                      <a:pt x="223" y="323"/>
                      <a:pt x="223" y="403"/>
                      <a:pt x="272" y="454"/>
                    </a:cubicBezTo>
                    <a:cubicBezTo>
                      <a:pt x="297" y="479"/>
                      <a:pt x="330" y="491"/>
                      <a:pt x="363" y="491"/>
                    </a:cubicBezTo>
                    <a:cubicBezTo>
                      <a:pt x="396" y="491"/>
                      <a:pt x="429" y="479"/>
                      <a:pt x="453" y="454"/>
                    </a:cubicBezTo>
                    <a:cubicBezTo>
                      <a:pt x="504" y="403"/>
                      <a:pt x="504" y="323"/>
                      <a:pt x="453" y="273"/>
                    </a:cubicBezTo>
                    <a:cubicBezTo>
                      <a:pt x="429" y="248"/>
                      <a:pt x="396" y="235"/>
                      <a:pt x="363" y="235"/>
                    </a:cubicBezTo>
                    <a:close/>
                    <a:moveTo>
                      <a:pt x="1494" y="235"/>
                    </a:moveTo>
                    <a:cubicBezTo>
                      <a:pt x="1462" y="235"/>
                      <a:pt x="1429" y="248"/>
                      <a:pt x="1405" y="273"/>
                    </a:cubicBezTo>
                    <a:cubicBezTo>
                      <a:pt x="1354" y="323"/>
                      <a:pt x="1354" y="403"/>
                      <a:pt x="1405" y="454"/>
                    </a:cubicBezTo>
                    <a:cubicBezTo>
                      <a:pt x="1429" y="479"/>
                      <a:pt x="1462" y="491"/>
                      <a:pt x="1494" y="491"/>
                    </a:cubicBezTo>
                    <a:cubicBezTo>
                      <a:pt x="1527" y="491"/>
                      <a:pt x="1559" y="479"/>
                      <a:pt x="1584" y="454"/>
                    </a:cubicBezTo>
                    <a:cubicBezTo>
                      <a:pt x="1635" y="403"/>
                      <a:pt x="1635" y="323"/>
                      <a:pt x="1584" y="273"/>
                    </a:cubicBezTo>
                    <a:cubicBezTo>
                      <a:pt x="1559" y="248"/>
                      <a:pt x="1527" y="235"/>
                      <a:pt x="1494" y="235"/>
                    </a:cubicBezTo>
                    <a:close/>
                    <a:moveTo>
                      <a:pt x="128" y="800"/>
                    </a:moveTo>
                    <a:cubicBezTo>
                      <a:pt x="58" y="800"/>
                      <a:pt x="1" y="858"/>
                      <a:pt x="1" y="929"/>
                    </a:cubicBezTo>
                    <a:cubicBezTo>
                      <a:pt x="1" y="1000"/>
                      <a:pt x="58" y="1056"/>
                      <a:pt x="128" y="1056"/>
                    </a:cubicBezTo>
                    <a:cubicBezTo>
                      <a:pt x="199" y="1056"/>
                      <a:pt x="257" y="1000"/>
                      <a:pt x="257" y="929"/>
                    </a:cubicBezTo>
                    <a:cubicBezTo>
                      <a:pt x="257" y="858"/>
                      <a:pt x="199" y="800"/>
                      <a:pt x="128" y="800"/>
                    </a:cubicBezTo>
                    <a:close/>
                    <a:moveTo>
                      <a:pt x="1728" y="800"/>
                    </a:moveTo>
                    <a:cubicBezTo>
                      <a:pt x="1658" y="800"/>
                      <a:pt x="1601" y="858"/>
                      <a:pt x="1601" y="929"/>
                    </a:cubicBezTo>
                    <a:cubicBezTo>
                      <a:pt x="1601" y="1000"/>
                      <a:pt x="1658" y="1056"/>
                      <a:pt x="1728" y="1056"/>
                    </a:cubicBezTo>
                    <a:cubicBezTo>
                      <a:pt x="1729" y="1056"/>
                      <a:pt x="1730" y="1056"/>
                      <a:pt x="1731" y="1056"/>
                    </a:cubicBezTo>
                    <a:cubicBezTo>
                      <a:pt x="1800" y="1056"/>
                      <a:pt x="1857" y="999"/>
                      <a:pt x="1857" y="929"/>
                    </a:cubicBezTo>
                    <a:cubicBezTo>
                      <a:pt x="1857" y="858"/>
                      <a:pt x="1799" y="800"/>
                      <a:pt x="1728" y="800"/>
                    </a:cubicBezTo>
                    <a:close/>
                    <a:moveTo>
                      <a:pt x="363" y="1367"/>
                    </a:moveTo>
                    <a:cubicBezTo>
                      <a:pt x="330" y="1367"/>
                      <a:pt x="297" y="1379"/>
                      <a:pt x="272" y="1404"/>
                    </a:cubicBezTo>
                    <a:cubicBezTo>
                      <a:pt x="223" y="1455"/>
                      <a:pt x="223" y="1535"/>
                      <a:pt x="272" y="1585"/>
                    </a:cubicBezTo>
                    <a:cubicBezTo>
                      <a:pt x="297" y="1610"/>
                      <a:pt x="330" y="1623"/>
                      <a:pt x="363" y="1623"/>
                    </a:cubicBezTo>
                    <a:cubicBezTo>
                      <a:pt x="396" y="1623"/>
                      <a:pt x="429" y="1610"/>
                      <a:pt x="453" y="1585"/>
                    </a:cubicBezTo>
                    <a:cubicBezTo>
                      <a:pt x="504" y="1535"/>
                      <a:pt x="504" y="1453"/>
                      <a:pt x="453" y="1404"/>
                    </a:cubicBezTo>
                    <a:cubicBezTo>
                      <a:pt x="429" y="1379"/>
                      <a:pt x="396" y="1367"/>
                      <a:pt x="363" y="1367"/>
                    </a:cubicBezTo>
                    <a:close/>
                    <a:moveTo>
                      <a:pt x="1494" y="1367"/>
                    </a:moveTo>
                    <a:cubicBezTo>
                      <a:pt x="1462" y="1367"/>
                      <a:pt x="1429" y="1379"/>
                      <a:pt x="1405" y="1404"/>
                    </a:cubicBezTo>
                    <a:cubicBezTo>
                      <a:pt x="1354" y="1455"/>
                      <a:pt x="1354" y="1535"/>
                      <a:pt x="1405" y="1585"/>
                    </a:cubicBezTo>
                    <a:cubicBezTo>
                      <a:pt x="1429" y="1610"/>
                      <a:pt x="1462" y="1623"/>
                      <a:pt x="1494" y="1623"/>
                    </a:cubicBezTo>
                    <a:cubicBezTo>
                      <a:pt x="1527" y="1623"/>
                      <a:pt x="1559" y="1610"/>
                      <a:pt x="1584" y="1585"/>
                    </a:cubicBezTo>
                    <a:cubicBezTo>
                      <a:pt x="1635" y="1535"/>
                      <a:pt x="1635" y="1453"/>
                      <a:pt x="1584" y="1404"/>
                    </a:cubicBezTo>
                    <a:cubicBezTo>
                      <a:pt x="1559" y="1379"/>
                      <a:pt x="1527" y="1367"/>
                      <a:pt x="1494" y="1367"/>
                    </a:cubicBezTo>
                    <a:close/>
                    <a:moveTo>
                      <a:pt x="928" y="1600"/>
                    </a:moveTo>
                    <a:cubicBezTo>
                      <a:pt x="858" y="1600"/>
                      <a:pt x="801" y="1658"/>
                      <a:pt x="801" y="1729"/>
                    </a:cubicBezTo>
                    <a:cubicBezTo>
                      <a:pt x="801" y="1800"/>
                      <a:pt x="858" y="1858"/>
                      <a:pt x="928" y="1858"/>
                    </a:cubicBezTo>
                    <a:cubicBezTo>
                      <a:pt x="999" y="1858"/>
                      <a:pt x="1057" y="1800"/>
                      <a:pt x="1057" y="1729"/>
                    </a:cubicBezTo>
                    <a:cubicBezTo>
                      <a:pt x="1057" y="1658"/>
                      <a:pt x="999" y="1600"/>
                      <a:pt x="928" y="160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43"/>
              <p:cNvSpPr/>
              <p:nvPr/>
            </p:nvSpPr>
            <p:spPr>
              <a:xfrm>
                <a:off x="3159897" y="3432427"/>
                <a:ext cx="1642" cy="3752"/>
              </a:xfrm>
              <a:custGeom>
                <a:avLst/>
                <a:gdLst/>
                <a:ahLst/>
                <a:cxnLst/>
                <a:rect l="l" t="t" r="r" b="b"/>
                <a:pathLst>
                  <a:path w="14" h="32" extrusionOk="0">
                    <a:moveTo>
                      <a:pt x="1" y="1"/>
                    </a:moveTo>
                    <a:cubicBezTo>
                      <a:pt x="5" y="11"/>
                      <a:pt x="9" y="22"/>
                      <a:pt x="14" y="32"/>
                    </a:cubicBezTo>
                    <a:lnTo>
                      <a:pt x="14" y="32"/>
                    </a:lnTo>
                    <a:cubicBezTo>
                      <a:pt x="9" y="22"/>
                      <a:pt x="5" y="11"/>
                      <a:pt x="1" y="1"/>
                    </a:cubicBezTo>
                    <a:close/>
                  </a:path>
                </a:pathLst>
              </a:custGeom>
              <a:solidFill>
                <a:srgbClr val="D2D6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43"/>
              <p:cNvSpPr/>
              <p:nvPr/>
            </p:nvSpPr>
            <p:spPr>
              <a:xfrm>
                <a:off x="4059709" y="2236199"/>
                <a:ext cx="198039" cy="43852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374" extrusionOk="0">
                    <a:moveTo>
                      <a:pt x="845" y="0"/>
                    </a:moveTo>
                    <a:cubicBezTo>
                      <a:pt x="474" y="0"/>
                      <a:pt x="153" y="153"/>
                      <a:pt x="1" y="374"/>
                    </a:cubicBezTo>
                    <a:lnTo>
                      <a:pt x="1688" y="374"/>
                    </a:lnTo>
                    <a:cubicBezTo>
                      <a:pt x="1536" y="153"/>
                      <a:pt x="1215" y="0"/>
                      <a:pt x="8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43"/>
              <p:cNvSpPr/>
              <p:nvPr/>
            </p:nvSpPr>
            <p:spPr>
              <a:xfrm>
                <a:off x="4059709" y="2348411"/>
                <a:ext cx="198039" cy="43852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374" extrusionOk="0">
                    <a:moveTo>
                      <a:pt x="1" y="0"/>
                    </a:moveTo>
                    <a:cubicBezTo>
                      <a:pt x="153" y="221"/>
                      <a:pt x="474" y="373"/>
                      <a:pt x="845" y="373"/>
                    </a:cubicBezTo>
                    <a:cubicBezTo>
                      <a:pt x="1215" y="373"/>
                      <a:pt x="1536" y="221"/>
                      <a:pt x="168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43"/>
              <p:cNvSpPr/>
              <p:nvPr/>
            </p:nvSpPr>
            <p:spPr>
              <a:xfrm>
                <a:off x="5715110" y="2314290"/>
                <a:ext cx="198039" cy="43618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372" extrusionOk="0">
                    <a:moveTo>
                      <a:pt x="844" y="0"/>
                    </a:moveTo>
                    <a:cubicBezTo>
                      <a:pt x="474" y="0"/>
                      <a:pt x="153" y="151"/>
                      <a:pt x="0" y="372"/>
                    </a:cubicBezTo>
                    <a:lnTo>
                      <a:pt x="1688" y="372"/>
                    </a:lnTo>
                    <a:cubicBezTo>
                      <a:pt x="1537" y="151"/>
                      <a:pt x="1216" y="0"/>
                      <a:pt x="84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43"/>
              <p:cNvSpPr/>
              <p:nvPr/>
            </p:nvSpPr>
            <p:spPr>
              <a:xfrm>
                <a:off x="1959678" y="2835134"/>
                <a:ext cx="911286" cy="575241"/>
              </a:xfrm>
              <a:custGeom>
                <a:avLst/>
                <a:gdLst/>
                <a:ahLst/>
                <a:cxnLst/>
                <a:rect l="l" t="t" r="r" b="b"/>
                <a:pathLst>
                  <a:path w="7772" h="4906" extrusionOk="0">
                    <a:moveTo>
                      <a:pt x="760" y="1"/>
                    </a:moveTo>
                    <a:cubicBezTo>
                      <a:pt x="623" y="485"/>
                      <a:pt x="478" y="965"/>
                      <a:pt x="374" y="1428"/>
                    </a:cubicBezTo>
                    <a:cubicBezTo>
                      <a:pt x="1" y="3089"/>
                      <a:pt x="1493" y="3955"/>
                      <a:pt x="3359" y="4432"/>
                    </a:cubicBezTo>
                    <a:cubicBezTo>
                      <a:pt x="3987" y="4591"/>
                      <a:pt x="6989" y="4841"/>
                      <a:pt x="7644" y="4895"/>
                    </a:cubicBezTo>
                    <a:lnTo>
                      <a:pt x="7644" y="4895"/>
                    </a:lnTo>
                    <a:cubicBezTo>
                      <a:pt x="7504" y="4883"/>
                      <a:pt x="7364" y="4871"/>
                      <a:pt x="7228" y="4859"/>
                    </a:cubicBezTo>
                    <a:cubicBezTo>
                      <a:pt x="7191" y="4593"/>
                      <a:pt x="7171" y="4323"/>
                      <a:pt x="7171" y="4047"/>
                    </a:cubicBezTo>
                    <a:cubicBezTo>
                      <a:pt x="7171" y="3352"/>
                      <a:pt x="7291" y="2683"/>
                      <a:pt x="7512" y="2061"/>
                    </a:cubicBezTo>
                    <a:cubicBezTo>
                      <a:pt x="4651" y="1317"/>
                      <a:pt x="2101" y="553"/>
                      <a:pt x="760" y="1"/>
                    </a:cubicBezTo>
                    <a:close/>
                    <a:moveTo>
                      <a:pt x="7644" y="4895"/>
                    </a:moveTo>
                    <a:lnTo>
                      <a:pt x="7644" y="4895"/>
                    </a:lnTo>
                    <a:cubicBezTo>
                      <a:pt x="7652" y="4896"/>
                      <a:pt x="7660" y="4896"/>
                      <a:pt x="7667" y="4897"/>
                    </a:cubicBezTo>
                    <a:cubicBezTo>
                      <a:pt x="7701" y="4900"/>
                      <a:pt x="7736" y="4903"/>
                      <a:pt x="7770" y="4905"/>
                    </a:cubicBezTo>
                    <a:cubicBezTo>
                      <a:pt x="7772" y="4905"/>
                      <a:pt x="7727" y="4902"/>
                      <a:pt x="7644" y="489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43"/>
              <p:cNvSpPr/>
              <p:nvPr/>
            </p:nvSpPr>
            <p:spPr>
              <a:xfrm>
                <a:off x="5715110" y="2426268"/>
                <a:ext cx="198157" cy="43852"/>
              </a:xfrm>
              <a:custGeom>
                <a:avLst/>
                <a:gdLst/>
                <a:ahLst/>
                <a:cxnLst/>
                <a:rect l="l" t="t" r="r" b="b"/>
                <a:pathLst>
                  <a:path w="1690" h="374" extrusionOk="0">
                    <a:moveTo>
                      <a:pt x="0" y="1"/>
                    </a:moveTo>
                    <a:cubicBezTo>
                      <a:pt x="153" y="221"/>
                      <a:pt x="474" y="374"/>
                      <a:pt x="844" y="374"/>
                    </a:cubicBezTo>
                    <a:cubicBezTo>
                      <a:pt x="1216" y="374"/>
                      <a:pt x="1537" y="221"/>
                      <a:pt x="16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43"/>
              <p:cNvSpPr/>
              <p:nvPr/>
            </p:nvSpPr>
            <p:spPr>
              <a:xfrm>
                <a:off x="8403524" y="3374152"/>
                <a:ext cx="934854" cy="118542"/>
              </a:xfrm>
              <a:custGeom>
                <a:avLst/>
                <a:gdLst/>
                <a:ahLst/>
                <a:cxnLst/>
                <a:rect l="l" t="t" r="r" b="b"/>
                <a:pathLst>
                  <a:path w="7973" h="1011" extrusionOk="0">
                    <a:moveTo>
                      <a:pt x="1794" y="0"/>
                    </a:moveTo>
                    <a:cubicBezTo>
                      <a:pt x="1763" y="339"/>
                      <a:pt x="1704" y="672"/>
                      <a:pt x="1617" y="992"/>
                    </a:cubicBezTo>
                    <a:lnTo>
                      <a:pt x="6" y="992"/>
                    </a:lnTo>
                    <a:cubicBezTo>
                      <a:pt x="5" y="998"/>
                      <a:pt x="2" y="1005"/>
                      <a:pt x="0" y="1011"/>
                    </a:cubicBezTo>
                    <a:lnTo>
                      <a:pt x="6300" y="1011"/>
                    </a:lnTo>
                    <a:cubicBezTo>
                      <a:pt x="7027" y="1011"/>
                      <a:pt x="7656" y="601"/>
                      <a:pt x="79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43"/>
              <p:cNvSpPr/>
              <p:nvPr/>
            </p:nvSpPr>
            <p:spPr>
              <a:xfrm>
                <a:off x="9014187" y="2932806"/>
                <a:ext cx="349412" cy="400300"/>
              </a:xfrm>
              <a:custGeom>
                <a:avLst/>
                <a:gdLst/>
                <a:ahLst/>
                <a:cxnLst/>
                <a:rect l="l" t="t" r="r" b="b"/>
                <a:pathLst>
                  <a:path w="2980" h="3414" extrusionOk="0">
                    <a:moveTo>
                      <a:pt x="2193" y="0"/>
                    </a:moveTo>
                    <a:cubicBezTo>
                      <a:pt x="884" y="0"/>
                      <a:pt x="1" y="1336"/>
                      <a:pt x="511" y="2540"/>
                    </a:cubicBezTo>
                    <a:lnTo>
                      <a:pt x="761" y="3132"/>
                    </a:lnTo>
                    <a:cubicBezTo>
                      <a:pt x="833" y="3302"/>
                      <a:pt x="1000" y="3414"/>
                      <a:pt x="1185" y="3414"/>
                    </a:cubicBezTo>
                    <a:lnTo>
                      <a:pt x="2899" y="3414"/>
                    </a:lnTo>
                    <a:cubicBezTo>
                      <a:pt x="2951" y="3240"/>
                      <a:pt x="2979" y="3057"/>
                      <a:pt x="2979" y="2868"/>
                    </a:cubicBezTo>
                    <a:lnTo>
                      <a:pt x="2979" y="2427"/>
                    </a:lnTo>
                    <a:cubicBezTo>
                      <a:pt x="2979" y="2544"/>
                      <a:pt x="2962" y="2657"/>
                      <a:pt x="2930" y="2765"/>
                    </a:cubicBezTo>
                    <a:lnTo>
                      <a:pt x="1867" y="2765"/>
                    </a:lnTo>
                    <a:cubicBezTo>
                      <a:pt x="1754" y="2765"/>
                      <a:pt x="1649" y="2696"/>
                      <a:pt x="1605" y="2591"/>
                    </a:cubicBezTo>
                    <a:lnTo>
                      <a:pt x="1508" y="2359"/>
                    </a:lnTo>
                    <a:cubicBezTo>
                      <a:pt x="1164" y="1548"/>
                      <a:pt x="1759" y="649"/>
                      <a:pt x="2640" y="649"/>
                    </a:cubicBezTo>
                    <a:lnTo>
                      <a:pt x="2979" y="649"/>
                    </a:lnTo>
                    <a:lnTo>
                      <a:pt x="297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43"/>
              <p:cNvSpPr/>
              <p:nvPr/>
            </p:nvSpPr>
            <p:spPr>
              <a:xfrm>
                <a:off x="3678866" y="2003683"/>
                <a:ext cx="3694509" cy="1488989"/>
              </a:xfrm>
              <a:custGeom>
                <a:avLst/>
                <a:gdLst/>
                <a:ahLst/>
                <a:cxnLst/>
                <a:rect l="l" t="t" r="r" b="b"/>
                <a:pathLst>
                  <a:path w="31509" h="12699" extrusionOk="0">
                    <a:moveTo>
                      <a:pt x="29135" y="0"/>
                    </a:moveTo>
                    <a:cubicBezTo>
                      <a:pt x="29039" y="0"/>
                      <a:pt x="28942" y="18"/>
                      <a:pt x="28849" y="54"/>
                    </a:cubicBezTo>
                    <a:lnTo>
                      <a:pt x="27849" y="443"/>
                    </a:lnTo>
                    <a:cubicBezTo>
                      <a:pt x="27621" y="532"/>
                      <a:pt x="27471" y="751"/>
                      <a:pt x="27471" y="994"/>
                    </a:cubicBezTo>
                    <a:lnTo>
                      <a:pt x="27471" y="1431"/>
                    </a:lnTo>
                    <a:cubicBezTo>
                      <a:pt x="27471" y="1759"/>
                      <a:pt x="27737" y="2023"/>
                      <a:pt x="28064" y="2023"/>
                    </a:cubicBezTo>
                    <a:lnTo>
                      <a:pt x="30048" y="2023"/>
                    </a:lnTo>
                    <a:cubicBezTo>
                      <a:pt x="30078" y="2023"/>
                      <a:pt x="30107" y="2022"/>
                      <a:pt x="30136" y="2017"/>
                    </a:cubicBezTo>
                    <a:lnTo>
                      <a:pt x="30136" y="2017"/>
                    </a:lnTo>
                    <a:cubicBezTo>
                      <a:pt x="30139" y="3866"/>
                      <a:pt x="30093" y="9147"/>
                      <a:pt x="29538" y="11670"/>
                    </a:cubicBezTo>
                    <a:lnTo>
                      <a:pt x="15313" y="11670"/>
                    </a:lnTo>
                    <a:cubicBezTo>
                      <a:pt x="16113" y="6977"/>
                      <a:pt x="14568" y="788"/>
                      <a:pt x="14552" y="725"/>
                    </a:cubicBezTo>
                    <a:lnTo>
                      <a:pt x="14416" y="759"/>
                    </a:lnTo>
                    <a:cubicBezTo>
                      <a:pt x="14432" y="822"/>
                      <a:pt x="15976" y="7004"/>
                      <a:pt x="15171" y="11670"/>
                    </a:cubicBezTo>
                    <a:lnTo>
                      <a:pt x="5876" y="11670"/>
                    </a:lnTo>
                    <a:cubicBezTo>
                      <a:pt x="5093" y="9261"/>
                      <a:pt x="4279" y="7731"/>
                      <a:pt x="2416" y="5155"/>
                    </a:cubicBezTo>
                    <a:cubicBezTo>
                      <a:pt x="1476" y="3858"/>
                      <a:pt x="148" y="1147"/>
                      <a:pt x="306" y="202"/>
                    </a:cubicBezTo>
                    <a:lnTo>
                      <a:pt x="167" y="180"/>
                    </a:lnTo>
                    <a:lnTo>
                      <a:pt x="167" y="180"/>
                    </a:lnTo>
                    <a:cubicBezTo>
                      <a:pt x="1" y="1172"/>
                      <a:pt x="1328" y="3890"/>
                      <a:pt x="2302" y="5237"/>
                    </a:cubicBezTo>
                    <a:cubicBezTo>
                      <a:pt x="4149" y="7790"/>
                      <a:pt x="4959" y="9309"/>
                      <a:pt x="5735" y="11687"/>
                    </a:cubicBezTo>
                    <a:cubicBezTo>
                      <a:pt x="5373" y="11678"/>
                      <a:pt x="4924" y="11640"/>
                      <a:pt x="4402" y="11577"/>
                    </a:cubicBezTo>
                    <a:cubicBezTo>
                      <a:pt x="4375" y="11951"/>
                      <a:pt x="4312" y="12316"/>
                      <a:pt x="4218" y="12668"/>
                    </a:cubicBezTo>
                    <a:lnTo>
                      <a:pt x="3318" y="12668"/>
                    </a:lnTo>
                    <a:cubicBezTo>
                      <a:pt x="3311" y="12678"/>
                      <a:pt x="3302" y="12688"/>
                      <a:pt x="3295" y="12699"/>
                    </a:cubicBezTo>
                    <a:lnTo>
                      <a:pt x="31508" y="12699"/>
                    </a:lnTo>
                    <a:cubicBezTo>
                      <a:pt x="31504" y="12693"/>
                      <a:pt x="31500" y="12686"/>
                      <a:pt x="31497" y="12680"/>
                    </a:cubicBezTo>
                    <a:lnTo>
                      <a:pt x="30401" y="12680"/>
                    </a:lnTo>
                    <a:cubicBezTo>
                      <a:pt x="30317" y="12360"/>
                      <a:pt x="30257" y="12027"/>
                      <a:pt x="30226" y="11688"/>
                    </a:cubicBezTo>
                    <a:lnTo>
                      <a:pt x="29678" y="11688"/>
                    </a:lnTo>
                    <a:cubicBezTo>
                      <a:pt x="30236" y="9131"/>
                      <a:pt x="30278" y="3801"/>
                      <a:pt x="30276" y="1982"/>
                    </a:cubicBezTo>
                    <a:cubicBezTo>
                      <a:pt x="30327" y="1964"/>
                      <a:pt x="30373" y="1940"/>
                      <a:pt x="30417" y="1910"/>
                    </a:cubicBezTo>
                    <a:cubicBezTo>
                      <a:pt x="30594" y="1791"/>
                      <a:pt x="30710" y="1590"/>
                      <a:pt x="30710" y="1361"/>
                    </a:cubicBezTo>
                    <a:cubicBezTo>
                      <a:pt x="30710" y="1110"/>
                      <a:pt x="30589" y="872"/>
                      <a:pt x="30386" y="724"/>
                    </a:cubicBezTo>
                    <a:lnTo>
                      <a:pt x="29600" y="152"/>
                    </a:lnTo>
                    <a:cubicBezTo>
                      <a:pt x="29463" y="52"/>
                      <a:pt x="29300" y="0"/>
                      <a:pt x="291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43"/>
              <p:cNvSpPr/>
              <p:nvPr/>
            </p:nvSpPr>
            <p:spPr>
              <a:xfrm>
                <a:off x="8229636" y="3490468"/>
                <a:ext cx="1290" cy="2228"/>
              </a:xfrm>
              <a:custGeom>
                <a:avLst/>
                <a:gdLst/>
                <a:ahLst/>
                <a:cxnLst/>
                <a:rect l="l" t="t" r="r" b="b"/>
                <a:pathLst>
                  <a:path w="11" h="19" extrusionOk="0">
                    <a:moveTo>
                      <a:pt x="1" y="19"/>
                    </a:moveTo>
                    <a:lnTo>
                      <a:pt x="1" y="19"/>
                    </a:lnTo>
                    <a:cubicBezTo>
                      <a:pt x="3" y="12"/>
                      <a:pt x="8" y="6"/>
                      <a:pt x="10" y="0"/>
                    </a:cubicBezTo>
                    <a:lnTo>
                      <a:pt x="10" y="0"/>
                    </a:lnTo>
                    <a:cubicBezTo>
                      <a:pt x="8" y="6"/>
                      <a:pt x="3" y="12"/>
                      <a:pt x="1" y="19"/>
                    </a:cubicBezTo>
                    <a:close/>
                  </a:path>
                </a:pathLst>
              </a:custGeom>
              <a:solidFill>
                <a:srgbClr val="BEC1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43"/>
              <p:cNvSpPr/>
              <p:nvPr/>
            </p:nvSpPr>
            <p:spPr>
              <a:xfrm>
                <a:off x="2800160" y="2567208"/>
                <a:ext cx="6495789" cy="923363"/>
              </a:xfrm>
              <a:custGeom>
                <a:avLst/>
                <a:gdLst/>
                <a:ahLst/>
                <a:cxnLst/>
                <a:rect l="l" t="t" r="r" b="b"/>
                <a:pathLst>
                  <a:path w="55400" h="7875" extrusionOk="0">
                    <a:moveTo>
                      <a:pt x="53039" y="0"/>
                    </a:moveTo>
                    <a:lnTo>
                      <a:pt x="53039" y="0"/>
                    </a:lnTo>
                    <a:cubicBezTo>
                      <a:pt x="53298" y="479"/>
                      <a:pt x="53445" y="1028"/>
                      <a:pt x="53445" y="1611"/>
                    </a:cubicBezTo>
                    <a:cubicBezTo>
                      <a:pt x="53445" y="1729"/>
                      <a:pt x="53439" y="1845"/>
                      <a:pt x="53427" y="1959"/>
                    </a:cubicBezTo>
                    <a:lnTo>
                      <a:pt x="52440" y="1566"/>
                    </a:lnTo>
                    <a:lnTo>
                      <a:pt x="52440" y="1566"/>
                    </a:lnTo>
                    <a:lnTo>
                      <a:pt x="54529" y="2399"/>
                    </a:lnTo>
                    <a:cubicBezTo>
                      <a:pt x="54602" y="2427"/>
                      <a:pt x="54678" y="2441"/>
                      <a:pt x="54753" y="2441"/>
                    </a:cubicBezTo>
                    <a:cubicBezTo>
                      <a:pt x="54946" y="2441"/>
                      <a:pt x="55134" y="2349"/>
                      <a:pt x="55251" y="2184"/>
                    </a:cubicBezTo>
                    <a:cubicBezTo>
                      <a:pt x="55393" y="1982"/>
                      <a:pt x="55400" y="1715"/>
                      <a:pt x="55267" y="1507"/>
                    </a:cubicBezTo>
                    <a:lnTo>
                      <a:pt x="54755" y="703"/>
                    </a:lnTo>
                    <a:cubicBezTo>
                      <a:pt x="54505" y="308"/>
                      <a:pt x="54081" y="59"/>
                      <a:pt x="53615" y="33"/>
                    </a:cubicBezTo>
                    <a:lnTo>
                      <a:pt x="53039" y="0"/>
                    </a:lnTo>
                    <a:close/>
                    <a:moveTo>
                      <a:pt x="5955" y="390"/>
                    </a:moveTo>
                    <a:cubicBezTo>
                      <a:pt x="2672" y="390"/>
                      <a:pt x="0" y="3062"/>
                      <a:pt x="0" y="6345"/>
                    </a:cubicBezTo>
                    <a:cubicBezTo>
                      <a:pt x="0" y="6621"/>
                      <a:pt x="21" y="6892"/>
                      <a:pt x="58" y="7158"/>
                    </a:cubicBezTo>
                    <a:cubicBezTo>
                      <a:pt x="307" y="7179"/>
                      <a:pt x="561" y="7200"/>
                      <a:pt x="822" y="7221"/>
                    </a:cubicBezTo>
                    <a:cubicBezTo>
                      <a:pt x="773" y="6936"/>
                      <a:pt x="747" y="6643"/>
                      <a:pt x="747" y="6345"/>
                    </a:cubicBezTo>
                    <a:cubicBezTo>
                      <a:pt x="747" y="3469"/>
                      <a:pt x="3079" y="1136"/>
                      <a:pt x="5955" y="1136"/>
                    </a:cubicBezTo>
                    <a:cubicBezTo>
                      <a:pt x="8832" y="1136"/>
                      <a:pt x="11164" y="3469"/>
                      <a:pt x="11164" y="6345"/>
                    </a:cubicBezTo>
                    <a:cubicBezTo>
                      <a:pt x="11164" y="6878"/>
                      <a:pt x="11085" y="7391"/>
                      <a:pt x="10936" y="7874"/>
                    </a:cubicBezTo>
                    <a:lnTo>
                      <a:pt x="11711" y="7874"/>
                    </a:lnTo>
                    <a:cubicBezTo>
                      <a:pt x="11841" y="7387"/>
                      <a:pt x="11910" y="6874"/>
                      <a:pt x="11910" y="6345"/>
                    </a:cubicBezTo>
                    <a:cubicBezTo>
                      <a:pt x="11910" y="3062"/>
                      <a:pt x="9239" y="390"/>
                      <a:pt x="5955" y="390"/>
                    </a:cubicBezTo>
                    <a:close/>
                    <a:moveTo>
                      <a:pt x="43651" y="390"/>
                    </a:moveTo>
                    <a:cubicBezTo>
                      <a:pt x="40368" y="390"/>
                      <a:pt x="37696" y="3062"/>
                      <a:pt x="37696" y="6345"/>
                    </a:cubicBezTo>
                    <a:cubicBezTo>
                      <a:pt x="37696" y="6874"/>
                      <a:pt x="37767" y="7387"/>
                      <a:pt x="37895" y="7874"/>
                    </a:cubicBezTo>
                    <a:lnTo>
                      <a:pt x="38671" y="7874"/>
                    </a:lnTo>
                    <a:cubicBezTo>
                      <a:pt x="38523" y="7391"/>
                      <a:pt x="38442" y="6878"/>
                      <a:pt x="38442" y="6345"/>
                    </a:cubicBezTo>
                    <a:cubicBezTo>
                      <a:pt x="38442" y="3469"/>
                      <a:pt x="40775" y="1136"/>
                      <a:pt x="43651" y="1136"/>
                    </a:cubicBezTo>
                    <a:cubicBezTo>
                      <a:pt x="46527" y="1136"/>
                      <a:pt x="48860" y="3469"/>
                      <a:pt x="48860" y="6345"/>
                    </a:cubicBezTo>
                    <a:cubicBezTo>
                      <a:pt x="48860" y="6878"/>
                      <a:pt x="48779" y="7391"/>
                      <a:pt x="48631" y="7874"/>
                    </a:cubicBezTo>
                    <a:lnTo>
                      <a:pt x="49405" y="7874"/>
                    </a:lnTo>
                    <a:cubicBezTo>
                      <a:pt x="49535" y="7387"/>
                      <a:pt x="49606" y="6874"/>
                      <a:pt x="49606" y="6345"/>
                    </a:cubicBezTo>
                    <a:cubicBezTo>
                      <a:pt x="49606" y="3062"/>
                      <a:pt x="46935" y="390"/>
                      <a:pt x="43651" y="39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43"/>
              <p:cNvSpPr/>
              <p:nvPr/>
            </p:nvSpPr>
            <p:spPr>
              <a:xfrm>
                <a:off x="626376" y="821291"/>
                <a:ext cx="2203292" cy="3037192"/>
              </a:xfrm>
              <a:custGeom>
                <a:avLst/>
                <a:gdLst/>
                <a:ahLst/>
                <a:cxnLst/>
                <a:rect l="l" t="t" r="r" b="b"/>
                <a:pathLst>
                  <a:path w="18791" h="25903" extrusionOk="0">
                    <a:moveTo>
                      <a:pt x="0" y="1"/>
                    </a:moveTo>
                    <a:lnTo>
                      <a:pt x="0" y="22308"/>
                    </a:lnTo>
                    <a:cubicBezTo>
                      <a:pt x="0" y="24290"/>
                      <a:pt x="1613" y="25902"/>
                      <a:pt x="3595" y="25902"/>
                    </a:cubicBezTo>
                    <a:lnTo>
                      <a:pt x="15196" y="25902"/>
                    </a:lnTo>
                    <a:cubicBezTo>
                      <a:pt x="17178" y="25902"/>
                      <a:pt x="18791" y="24290"/>
                      <a:pt x="18791" y="22308"/>
                    </a:cubicBezTo>
                    <a:lnTo>
                      <a:pt x="18791" y="14743"/>
                    </a:lnTo>
                    <a:lnTo>
                      <a:pt x="18288" y="14743"/>
                    </a:lnTo>
                    <a:lnTo>
                      <a:pt x="18288" y="22308"/>
                    </a:lnTo>
                    <a:cubicBezTo>
                      <a:pt x="18288" y="24013"/>
                      <a:pt x="16901" y="25399"/>
                      <a:pt x="15196" y="25399"/>
                    </a:cubicBezTo>
                    <a:lnTo>
                      <a:pt x="3595" y="25399"/>
                    </a:lnTo>
                    <a:cubicBezTo>
                      <a:pt x="1890" y="25399"/>
                      <a:pt x="503" y="24013"/>
                      <a:pt x="503" y="22308"/>
                    </a:cubicBezTo>
                    <a:lnTo>
                      <a:pt x="50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dk2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598;p48">
            <a:extLst>
              <a:ext uri="{FF2B5EF4-FFF2-40B4-BE49-F238E27FC236}">
                <a16:creationId xmlns:a16="http://schemas.microsoft.com/office/drawing/2014/main" id="{A2D1E78F-A9CE-1ABD-F03F-40610AC1198D}"/>
              </a:ext>
            </a:extLst>
          </p:cNvPr>
          <p:cNvSpPr/>
          <p:nvPr/>
        </p:nvSpPr>
        <p:spPr>
          <a:xfrm>
            <a:off x="978195" y="567225"/>
            <a:ext cx="7187609" cy="6078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600;p48">
            <a:extLst>
              <a:ext uri="{FF2B5EF4-FFF2-40B4-BE49-F238E27FC236}">
                <a16:creationId xmlns:a16="http://schemas.microsoft.com/office/drawing/2014/main" id="{C0BFC30E-93CD-76C0-9489-821F030664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539496"/>
            <a:ext cx="771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Top 3 Fuel Economy Car Class</a:t>
            </a:r>
            <a:endParaRPr sz="3200" dirty="0"/>
          </a:p>
        </p:txBody>
      </p:sp>
      <p:sp>
        <p:nvSpPr>
          <p:cNvPr id="401" name="Google Shape;401;p43"/>
          <p:cNvSpPr/>
          <p:nvPr/>
        </p:nvSpPr>
        <p:spPr>
          <a:xfrm flipH="1">
            <a:off x="5498047" y="3855307"/>
            <a:ext cx="1349353" cy="310034"/>
          </a:xfrm>
          <a:custGeom>
            <a:avLst/>
            <a:gdLst/>
            <a:ahLst/>
            <a:cxnLst/>
            <a:rect l="l" t="t" r="r" b="b"/>
            <a:pathLst>
              <a:path w="30587" h="7248" extrusionOk="0">
                <a:moveTo>
                  <a:pt x="15926" y="0"/>
                </a:moveTo>
                <a:cubicBezTo>
                  <a:pt x="13961" y="0"/>
                  <a:pt x="12266" y="6080"/>
                  <a:pt x="12266" y="6080"/>
                </a:cubicBezTo>
                <a:cubicBezTo>
                  <a:pt x="12266" y="6080"/>
                  <a:pt x="12617" y="3734"/>
                  <a:pt x="10866" y="3624"/>
                </a:cubicBezTo>
                <a:cubicBezTo>
                  <a:pt x="10828" y="3621"/>
                  <a:pt x="10789" y="3620"/>
                  <a:pt x="10751" y="3620"/>
                </a:cubicBezTo>
                <a:cubicBezTo>
                  <a:pt x="9060" y="3620"/>
                  <a:pt x="7833" y="5963"/>
                  <a:pt x="7833" y="5963"/>
                </a:cubicBezTo>
                <a:lnTo>
                  <a:pt x="1" y="7248"/>
                </a:lnTo>
                <a:lnTo>
                  <a:pt x="30587" y="7248"/>
                </a:lnTo>
                <a:cubicBezTo>
                  <a:pt x="30587" y="7248"/>
                  <a:pt x="23118" y="6780"/>
                  <a:pt x="22652" y="6080"/>
                </a:cubicBezTo>
                <a:cubicBezTo>
                  <a:pt x="22185" y="5381"/>
                  <a:pt x="21404" y="2579"/>
                  <a:pt x="19519" y="2346"/>
                </a:cubicBezTo>
                <a:cubicBezTo>
                  <a:pt x="19441" y="2336"/>
                  <a:pt x="19365" y="2332"/>
                  <a:pt x="19291" y="2332"/>
                </a:cubicBezTo>
                <a:cubicBezTo>
                  <a:pt x="18256" y="2332"/>
                  <a:pt x="17651" y="3241"/>
                  <a:pt x="17336" y="3955"/>
                </a:cubicBezTo>
                <a:lnTo>
                  <a:pt x="17336" y="3955"/>
                </a:lnTo>
                <a:cubicBezTo>
                  <a:pt x="17642" y="2843"/>
                  <a:pt x="17903" y="933"/>
                  <a:pt x="16414" y="130"/>
                </a:cubicBezTo>
                <a:cubicBezTo>
                  <a:pt x="16250" y="41"/>
                  <a:pt x="16087" y="0"/>
                  <a:pt x="1592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43"/>
          <p:cNvSpPr/>
          <p:nvPr/>
        </p:nvSpPr>
        <p:spPr>
          <a:xfrm flipH="1">
            <a:off x="6278202" y="4082297"/>
            <a:ext cx="608886" cy="742829"/>
          </a:xfrm>
          <a:custGeom>
            <a:avLst/>
            <a:gdLst/>
            <a:ahLst/>
            <a:cxnLst/>
            <a:rect l="l" t="t" r="r" b="b"/>
            <a:pathLst>
              <a:path w="13635" h="17361" extrusionOk="0">
                <a:moveTo>
                  <a:pt x="5674" y="7715"/>
                </a:moveTo>
                <a:cubicBezTo>
                  <a:pt x="5914" y="7856"/>
                  <a:pt x="6189" y="7933"/>
                  <a:pt x="6468" y="7933"/>
                </a:cubicBezTo>
                <a:cubicBezTo>
                  <a:pt x="6593" y="7933"/>
                  <a:pt x="6717" y="7917"/>
                  <a:pt x="6840" y="7887"/>
                </a:cubicBezTo>
                <a:lnTo>
                  <a:pt x="6840" y="7887"/>
                </a:lnTo>
                <a:lnTo>
                  <a:pt x="6570" y="10464"/>
                </a:lnTo>
                <a:lnTo>
                  <a:pt x="5083" y="9260"/>
                </a:lnTo>
                <a:cubicBezTo>
                  <a:pt x="5415" y="9058"/>
                  <a:pt x="5620" y="8695"/>
                  <a:pt x="5620" y="8309"/>
                </a:cubicBezTo>
                <a:cubicBezTo>
                  <a:pt x="5620" y="8176"/>
                  <a:pt x="5592" y="8043"/>
                  <a:pt x="5543" y="7910"/>
                </a:cubicBezTo>
                <a:lnTo>
                  <a:pt x="5548" y="7910"/>
                </a:lnTo>
                <a:cubicBezTo>
                  <a:pt x="5598" y="7848"/>
                  <a:pt x="5639" y="7783"/>
                  <a:pt x="5674" y="7715"/>
                </a:cubicBezTo>
                <a:close/>
                <a:moveTo>
                  <a:pt x="6474" y="0"/>
                </a:moveTo>
                <a:cubicBezTo>
                  <a:pt x="5875" y="0"/>
                  <a:pt x="5304" y="345"/>
                  <a:pt x="5042" y="928"/>
                </a:cubicBezTo>
                <a:lnTo>
                  <a:pt x="5037" y="932"/>
                </a:lnTo>
                <a:cubicBezTo>
                  <a:pt x="4228" y="1015"/>
                  <a:pt x="3646" y="1698"/>
                  <a:pt x="3646" y="2474"/>
                </a:cubicBezTo>
                <a:cubicBezTo>
                  <a:pt x="3646" y="2586"/>
                  <a:pt x="3656" y="2696"/>
                  <a:pt x="3678" y="2808"/>
                </a:cubicBezTo>
                <a:lnTo>
                  <a:pt x="3673" y="2808"/>
                </a:lnTo>
                <a:cubicBezTo>
                  <a:pt x="3154" y="3275"/>
                  <a:pt x="3027" y="4005"/>
                  <a:pt x="3291" y="4600"/>
                </a:cubicBezTo>
                <a:cubicBezTo>
                  <a:pt x="3253" y="4596"/>
                  <a:pt x="3216" y="4593"/>
                  <a:pt x="3179" y="4593"/>
                </a:cubicBezTo>
                <a:cubicBezTo>
                  <a:pt x="2935" y="4593"/>
                  <a:pt x="2686" y="4676"/>
                  <a:pt x="2480" y="4843"/>
                </a:cubicBezTo>
                <a:cubicBezTo>
                  <a:pt x="2347" y="4792"/>
                  <a:pt x="2214" y="4771"/>
                  <a:pt x="2081" y="4771"/>
                </a:cubicBezTo>
                <a:cubicBezTo>
                  <a:pt x="1588" y="4771"/>
                  <a:pt x="1138" y="5092"/>
                  <a:pt x="1005" y="5596"/>
                </a:cubicBezTo>
                <a:cubicBezTo>
                  <a:pt x="501" y="5731"/>
                  <a:pt x="173" y="6184"/>
                  <a:pt x="173" y="6673"/>
                </a:cubicBezTo>
                <a:cubicBezTo>
                  <a:pt x="173" y="6806"/>
                  <a:pt x="201" y="6939"/>
                  <a:pt x="251" y="7072"/>
                </a:cubicBezTo>
                <a:cubicBezTo>
                  <a:pt x="84" y="7283"/>
                  <a:pt x="0" y="7527"/>
                  <a:pt x="0" y="7777"/>
                </a:cubicBezTo>
                <a:cubicBezTo>
                  <a:pt x="0" y="8138"/>
                  <a:pt x="178" y="8492"/>
                  <a:pt x="511" y="8709"/>
                </a:cubicBezTo>
                <a:cubicBezTo>
                  <a:pt x="472" y="9352"/>
                  <a:pt x="988" y="9879"/>
                  <a:pt x="1626" y="9879"/>
                </a:cubicBezTo>
                <a:lnTo>
                  <a:pt x="1681" y="9879"/>
                </a:lnTo>
                <a:cubicBezTo>
                  <a:pt x="1897" y="10211"/>
                  <a:pt x="2253" y="10389"/>
                  <a:pt x="2620" y="10389"/>
                </a:cubicBezTo>
                <a:cubicBezTo>
                  <a:pt x="2863" y="10389"/>
                  <a:pt x="3113" y="10306"/>
                  <a:pt x="3318" y="10139"/>
                </a:cubicBezTo>
                <a:cubicBezTo>
                  <a:pt x="3451" y="10189"/>
                  <a:pt x="3584" y="10211"/>
                  <a:pt x="3718" y="10211"/>
                </a:cubicBezTo>
                <a:cubicBezTo>
                  <a:pt x="4104" y="10211"/>
                  <a:pt x="4467" y="10011"/>
                  <a:pt x="4669" y="9677"/>
                </a:cubicBezTo>
                <a:lnTo>
                  <a:pt x="6423" y="11842"/>
                </a:lnTo>
                <a:lnTo>
                  <a:pt x="6426" y="11841"/>
                </a:lnTo>
                <a:lnTo>
                  <a:pt x="6426" y="11841"/>
                </a:lnTo>
                <a:lnTo>
                  <a:pt x="5846" y="17361"/>
                </a:lnTo>
                <a:lnTo>
                  <a:pt x="8654" y="17361"/>
                </a:lnTo>
                <a:lnTo>
                  <a:pt x="8207" y="13100"/>
                </a:lnTo>
                <a:lnTo>
                  <a:pt x="10015" y="10870"/>
                </a:lnTo>
                <a:cubicBezTo>
                  <a:pt x="10162" y="11120"/>
                  <a:pt x="10433" y="11271"/>
                  <a:pt x="10727" y="11271"/>
                </a:cubicBezTo>
                <a:cubicBezTo>
                  <a:pt x="10828" y="11271"/>
                  <a:pt x="10928" y="11254"/>
                  <a:pt x="11027" y="11215"/>
                </a:cubicBezTo>
                <a:cubicBezTo>
                  <a:pt x="11182" y="11343"/>
                  <a:pt x="11367" y="11403"/>
                  <a:pt x="11551" y="11403"/>
                </a:cubicBezTo>
                <a:cubicBezTo>
                  <a:pt x="11822" y="11403"/>
                  <a:pt x="12089" y="11271"/>
                  <a:pt x="12248" y="11027"/>
                </a:cubicBezTo>
                <a:lnTo>
                  <a:pt x="12248" y="11021"/>
                </a:lnTo>
                <a:lnTo>
                  <a:pt x="12252" y="11021"/>
                </a:lnTo>
                <a:cubicBezTo>
                  <a:pt x="12269" y="11022"/>
                  <a:pt x="12285" y="11023"/>
                  <a:pt x="12301" y="11023"/>
                </a:cubicBezTo>
                <a:cubicBezTo>
                  <a:pt x="12773" y="11023"/>
                  <a:pt x="13151" y="10627"/>
                  <a:pt x="13129" y="10150"/>
                </a:cubicBezTo>
                <a:lnTo>
                  <a:pt x="13129" y="10145"/>
                </a:lnTo>
                <a:cubicBezTo>
                  <a:pt x="13546" y="9879"/>
                  <a:pt x="13635" y="9308"/>
                  <a:pt x="13324" y="8925"/>
                </a:cubicBezTo>
                <a:lnTo>
                  <a:pt x="13318" y="8919"/>
                </a:lnTo>
                <a:cubicBezTo>
                  <a:pt x="13356" y="8819"/>
                  <a:pt x="13373" y="8720"/>
                  <a:pt x="13373" y="8620"/>
                </a:cubicBezTo>
                <a:cubicBezTo>
                  <a:pt x="13373" y="8254"/>
                  <a:pt x="13130" y="7916"/>
                  <a:pt x="12758" y="7815"/>
                </a:cubicBezTo>
                <a:cubicBezTo>
                  <a:pt x="12658" y="7438"/>
                  <a:pt x="12320" y="7201"/>
                  <a:pt x="11954" y="7201"/>
                </a:cubicBezTo>
                <a:cubicBezTo>
                  <a:pt x="11854" y="7201"/>
                  <a:pt x="11753" y="7216"/>
                  <a:pt x="11654" y="7256"/>
                </a:cubicBezTo>
                <a:cubicBezTo>
                  <a:pt x="11499" y="7128"/>
                  <a:pt x="11310" y="7066"/>
                  <a:pt x="11127" y="7066"/>
                </a:cubicBezTo>
                <a:cubicBezTo>
                  <a:pt x="10856" y="7066"/>
                  <a:pt x="10589" y="7201"/>
                  <a:pt x="10429" y="7449"/>
                </a:cubicBezTo>
                <a:cubicBezTo>
                  <a:pt x="10413" y="7448"/>
                  <a:pt x="10397" y="7448"/>
                  <a:pt x="10381" y="7448"/>
                </a:cubicBezTo>
                <a:cubicBezTo>
                  <a:pt x="9925" y="7448"/>
                  <a:pt x="9553" y="7820"/>
                  <a:pt x="9553" y="8276"/>
                </a:cubicBezTo>
                <a:lnTo>
                  <a:pt x="9553" y="8326"/>
                </a:lnTo>
                <a:cubicBezTo>
                  <a:pt x="9302" y="8487"/>
                  <a:pt x="9175" y="8753"/>
                  <a:pt x="9175" y="9025"/>
                </a:cubicBezTo>
                <a:cubicBezTo>
                  <a:pt x="9175" y="9208"/>
                  <a:pt x="9230" y="9396"/>
                  <a:pt x="9358" y="9551"/>
                </a:cubicBezTo>
                <a:cubicBezTo>
                  <a:pt x="9202" y="9954"/>
                  <a:pt x="9383" y="10399"/>
                  <a:pt x="9749" y="10590"/>
                </a:cubicBezTo>
                <a:lnTo>
                  <a:pt x="8092" y="12002"/>
                </a:lnTo>
                <a:lnTo>
                  <a:pt x="7661" y="7887"/>
                </a:lnTo>
                <a:lnTo>
                  <a:pt x="7661" y="7887"/>
                </a:lnTo>
                <a:cubicBezTo>
                  <a:pt x="7783" y="7917"/>
                  <a:pt x="7909" y="7931"/>
                  <a:pt x="8032" y="7931"/>
                </a:cubicBezTo>
                <a:cubicBezTo>
                  <a:pt x="8625" y="7931"/>
                  <a:pt x="9196" y="7593"/>
                  <a:pt x="9458" y="7005"/>
                </a:cubicBezTo>
                <a:cubicBezTo>
                  <a:pt x="10268" y="6922"/>
                  <a:pt x="10856" y="6235"/>
                  <a:pt x="10856" y="5458"/>
                </a:cubicBezTo>
                <a:cubicBezTo>
                  <a:pt x="10856" y="5353"/>
                  <a:pt x="10845" y="5241"/>
                  <a:pt x="10822" y="5131"/>
                </a:cubicBezTo>
                <a:lnTo>
                  <a:pt x="10822" y="5126"/>
                </a:lnTo>
                <a:cubicBezTo>
                  <a:pt x="11165" y="4815"/>
                  <a:pt x="11338" y="4393"/>
                  <a:pt x="11338" y="3967"/>
                </a:cubicBezTo>
                <a:cubicBezTo>
                  <a:pt x="11338" y="3545"/>
                  <a:pt x="11165" y="3117"/>
                  <a:pt x="10822" y="2808"/>
                </a:cubicBezTo>
                <a:cubicBezTo>
                  <a:pt x="10845" y="2696"/>
                  <a:pt x="10856" y="2586"/>
                  <a:pt x="10856" y="2480"/>
                </a:cubicBezTo>
                <a:cubicBezTo>
                  <a:pt x="10856" y="1698"/>
                  <a:pt x="10268" y="1015"/>
                  <a:pt x="9458" y="932"/>
                </a:cubicBezTo>
                <a:lnTo>
                  <a:pt x="9458" y="928"/>
                </a:lnTo>
                <a:cubicBezTo>
                  <a:pt x="9196" y="345"/>
                  <a:pt x="8620" y="0"/>
                  <a:pt x="8026" y="0"/>
                </a:cubicBezTo>
                <a:cubicBezTo>
                  <a:pt x="7760" y="0"/>
                  <a:pt x="7495" y="67"/>
                  <a:pt x="7250" y="211"/>
                </a:cubicBezTo>
                <a:cubicBezTo>
                  <a:pt x="7000" y="67"/>
                  <a:pt x="6734" y="0"/>
                  <a:pt x="64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Teardrop 22">
            <a:extLst>
              <a:ext uri="{FF2B5EF4-FFF2-40B4-BE49-F238E27FC236}">
                <a16:creationId xmlns:a16="http://schemas.microsoft.com/office/drawing/2014/main" id="{4674BB31-C8B0-B4B8-92BB-989AD205F99B}"/>
              </a:ext>
            </a:extLst>
          </p:cNvPr>
          <p:cNvSpPr/>
          <p:nvPr/>
        </p:nvSpPr>
        <p:spPr>
          <a:xfrm>
            <a:off x="1532406" y="1337418"/>
            <a:ext cx="471957" cy="446690"/>
          </a:xfrm>
          <a:prstGeom prst="teardrop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n w="0"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4" name="Teardrop 23">
            <a:extLst>
              <a:ext uri="{FF2B5EF4-FFF2-40B4-BE49-F238E27FC236}">
                <a16:creationId xmlns:a16="http://schemas.microsoft.com/office/drawing/2014/main" id="{E5687F45-808F-F9C9-23BE-97D584D2B096}"/>
              </a:ext>
            </a:extLst>
          </p:cNvPr>
          <p:cNvSpPr/>
          <p:nvPr/>
        </p:nvSpPr>
        <p:spPr>
          <a:xfrm>
            <a:off x="1526507" y="2015834"/>
            <a:ext cx="471957" cy="446690"/>
          </a:xfrm>
          <a:prstGeom prst="teardrop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n w="0"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</a:t>
            </a:r>
          </a:p>
        </p:txBody>
      </p:sp>
      <p:sp>
        <p:nvSpPr>
          <p:cNvPr id="25" name="Teardrop 24">
            <a:extLst>
              <a:ext uri="{FF2B5EF4-FFF2-40B4-BE49-F238E27FC236}">
                <a16:creationId xmlns:a16="http://schemas.microsoft.com/office/drawing/2014/main" id="{12F0D0BF-893A-807E-30B6-78BB48584270}"/>
              </a:ext>
            </a:extLst>
          </p:cNvPr>
          <p:cNvSpPr/>
          <p:nvPr/>
        </p:nvSpPr>
        <p:spPr>
          <a:xfrm>
            <a:off x="1538081" y="2696566"/>
            <a:ext cx="471957" cy="446690"/>
          </a:xfrm>
          <a:prstGeom prst="teardrop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n w="0"/>
                <a:solidFill>
                  <a:schemeClr val="accent6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</a:t>
            </a:r>
          </a:p>
        </p:txBody>
      </p:sp>
      <p:sp>
        <p:nvSpPr>
          <p:cNvPr id="26" name="Google Shape;555;p46">
            <a:extLst>
              <a:ext uri="{FF2B5EF4-FFF2-40B4-BE49-F238E27FC236}">
                <a16:creationId xmlns:a16="http://schemas.microsoft.com/office/drawing/2014/main" id="{54B34377-B536-8875-A7CA-CE7ACCFC35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183371" y="1351049"/>
            <a:ext cx="2110338" cy="41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accent4">
                    <a:lumMod val="90000"/>
                  </a:schemeClr>
                </a:solidFill>
                <a:latin typeface="Montserrat ExtraBold" panose="00000900000000000000" pitchFamily="2" charset="0"/>
              </a:rPr>
              <a:t>Small SUV</a:t>
            </a:r>
            <a:endParaRPr sz="1800" b="1" dirty="0">
              <a:solidFill>
                <a:schemeClr val="accent4">
                  <a:lumMod val="90000"/>
                </a:schemeClr>
              </a:solidFill>
              <a:latin typeface="Montserrat ExtraBold" panose="00000900000000000000" pitchFamily="2" charset="0"/>
            </a:endParaRPr>
          </a:p>
        </p:txBody>
      </p:sp>
      <p:sp>
        <p:nvSpPr>
          <p:cNvPr id="27" name="Google Shape;555;p46">
            <a:extLst>
              <a:ext uri="{FF2B5EF4-FFF2-40B4-BE49-F238E27FC236}">
                <a16:creationId xmlns:a16="http://schemas.microsoft.com/office/drawing/2014/main" id="{F86FBE7C-9F26-4E71-8EF0-80CCB1F8209C}"/>
              </a:ext>
            </a:extLst>
          </p:cNvPr>
          <p:cNvSpPr txBox="1">
            <a:spLocks/>
          </p:cNvSpPr>
          <p:nvPr/>
        </p:nvSpPr>
        <p:spPr>
          <a:xfrm>
            <a:off x="2181164" y="2058944"/>
            <a:ext cx="2970722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6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 algn="l"/>
            <a:r>
              <a:rPr lang="en-US" sz="1800" b="1" dirty="0">
                <a:solidFill>
                  <a:schemeClr val="accent4">
                    <a:lumMod val="75000"/>
                  </a:schemeClr>
                </a:solidFill>
                <a:latin typeface="Montserrat ExtraBold" panose="00000900000000000000" pitchFamily="2" charset="0"/>
              </a:rPr>
              <a:t>Small Station Wagon</a:t>
            </a:r>
          </a:p>
        </p:txBody>
      </p:sp>
      <p:sp>
        <p:nvSpPr>
          <p:cNvPr id="28" name="Google Shape;555;p46">
            <a:extLst>
              <a:ext uri="{FF2B5EF4-FFF2-40B4-BE49-F238E27FC236}">
                <a16:creationId xmlns:a16="http://schemas.microsoft.com/office/drawing/2014/main" id="{D0E0733E-3DF5-563E-B778-A8E9BBBCBACD}"/>
              </a:ext>
            </a:extLst>
          </p:cNvPr>
          <p:cNvSpPr txBox="1">
            <a:spLocks/>
          </p:cNvSpPr>
          <p:nvPr/>
        </p:nvSpPr>
        <p:spPr>
          <a:xfrm>
            <a:off x="2181164" y="2771194"/>
            <a:ext cx="2110338" cy="4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6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anum Gothic"/>
              <a:buNone/>
              <a:defRPr sz="1400" b="0" i="0" u="none" strike="noStrike" cap="none">
                <a:solidFill>
                  <a:schemeClr val="lt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>
            <a:pPr marL="0" indent="0" algn="l"/>
            <a:r>
              <a:rPr lang="en-US" sz="1800" b="1" dirty="0">
                <a:solidFill>
                  <a:schemeClr val="bg2"/>
                </a:solidFill>
                <a:latin typeface="Montserrat ExtraBold" panose="00000900000000000000" pitchFamily="2" charset="0"/>
              </a:rPr>
              <a:t>Compact Cars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AFC0BDB-40D9-14FF-2DA6-A88D4CE749F3}"/>
              </a:ext>
            </a:extLst>
          </p:cNvPr>
          <p:cNvSpPr txBox="1"/>
          <p:nvPr/>
        </p:nvSpPr>
        <p:spPr>
          <a:xfrm>
            <a:off x="5263965" y="1308904"/>
            <a:ext cx="2498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Avg annual fuel cost: $1,525</a:t>
            </a:r>
          </a:p>
          <a:p>
            <a:r>
              <a:rPr lang="en-US" sz="1200" dirty="0">
                <a:solidFill>
                  <a:schemeClr val="bg1"/>
                </a:solidFill>
              </a:rPr>
              <a:t>Avg MPG: 24.3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A535B1-F30B-7321-409A-E4B0E12C5385}"/>
              </a:ext>
            </a:extLst>
          </p:cNvPr>
          <p:cNvSpPr txBox="1"/>
          <p:nvPr/>
        </p:nvSpPr>
        <p:spPr>
          <a:xfrm>
            <a:off x="5231658" y="2020418"/>
            <a:ext cx="2498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Avg annual fuel cost: $1,586</a:t>
            </a:r>
          </a:p>
          <a:p>
            <a:r>
              <a:rPr lang="en-US" sz="1200" dirty="0">
                <a:solidFill>
                  <a:schemeClr val="bg1"/>
                </a:solidFill>
              </a:rPr>
              <a:t>Avg MPG: 24.2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E66ADAA-8441-8084-8860-5AF3C0719D52}"/>
              </a:ext>
            </a:extLst>
          </p:cNvPr>
          <p:cNvSpPr txBox="1"/>
          <p:nvPr/>
        </p:nvSpPr>
        <p:spPr>
          <a:xfrm>
            <a:off x="5239994" y="2713337"/>
            <a:ext cx="249868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Avg annual fuel cost: $1,680</a:t>
            </a:r>
          </a:p>
          <a:p>
            <a:r>
              <a:rPr lang="en-US" sz="1200" dirty="0">
                <a:solidFill>
                  <a:schemeClr val="bg1"/>
                </a:solidFill>
              </a:rPr>
              <a:t>Avg MPG: 23.4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orld EV (Electric Vehicles) Day by Slidesgo">
  <a:themeElements>
    <a:clrScheme name="Simple Light">
      <a:dk1>
        <a:srgbClr val="3F5A42"/>
      </a:dk1>
      <a:lt1>
        <a:srgbClr val="1B667A"/>
      </a:lt1>
      <a:dk2>
        <a:srgbClr val="FD7964"/>
      </a:dk2>
      <a:lt2>
        <a:srgbClr val="718A1D"/>
      </a:lt2>
      <a:accent1>
        <a:srgbClr val="CCCA69"/>
      </a:accent1>
      <a:accent2>
        <a:srgbClr val="F8D304"/>
      </a:accent2>
      <a:accent3>
        <a:srgbClr val="9DA6EC"/>
      </a:accent3>
      <a:accent4>
        <a:srgbClr val="D2D6FF"/>
      </a:accent4>
      <a:accent5>
        <a:srgbClr val="E8EBE5"/>
      </a:accent5>
      <a:accent6>
        <a:srgbClr val="FFFFFF"/>
      </a:accent6>
      <a:hlink>
        <a:srgbClr val="3436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2579</TotalTime>
  <Words>637</Words>
  <Application>Microsoft Office PowerPoint</Application>
  <PresentationFormat>On-screen Show (16:9)</PresentationFormat>
  <Paragraphs>129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Montserrat</vt:lpstr>
      <vt:lpstr>Nunito</vt:lpstr>
      <vt:lpstr>Montserrat ExtraBold</vt:lpstr>
      <vt:lpstr>Nunito Medium</vt:lpstr>
      <vt:lpstr>Nanum Gothic</vt:lpstr>
      <vt:lpstr>Arial</vt:lpstr>
      <vt:lpstr>Pangolin</vt:lpstr>
      <vt:lpstr>World EV (Electric Vehicles) Day by Slidesgo</vt:lpstr>
      <vt:lpstr>Fuel Economy Optimization</vt:lpstr>
      <vt:lpstr>Overall Objectives</vt:lpstr>
      <vt:lpstr>Data Analyzed</vt:lpstr>
      <vt:lpstr>Hypotheses Overview</vt:lpstr>
      <vt:lpstr>PowerPoint Presentation</vt:lpstr>
      <vt:lpstr>PowerPoint Presentation</vt:lpstr>
      <vt:lpstr>PowerPoint Presentation</vt:lpstr>
      <vt:lpstr>PowerPoint Presentation</vt:lpstr>
      <vt:lpstr>Top 3 Fuel Economy Car Class</vt:lpstr>
      <vt:lpstr>Top 3 Alternative Fuel Vehicles</vt:lpstr>
      <vt:lpstr>Recommendations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WORLD EV DAY (ELECTRIC VEHICLES) </dc:title>
  <cp:lastModifiedBy>Natalie Dela Cruz</cp:lastModifiedBy>
  <cp:revision>2</cp:revision>
  <dcterms:modified xsi:type="dcterms:W3CDTF">2023-01-02T23:41:30Z</dcterms:modified>
</cp:coreProperties>
</file>